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5" r:id="rId5"/>
    <p:sldId id="260" r:id="rId6"/>
    <p:sldId id="264" r:id="rId7"/>
    <p:sldId id="266" r:id="rId8"/>
    <p:sldId id="265" r:id="rId9"/>
    <p:sldId id="276" r:id="rId10"/>
    <p:sldId id="267" r:id="rId11"/>
    <p:sldId id="268" r:id="rId12"/>
    <p:sldId id="271" r:id="rId13"/>
    <p:sldId id="277" r:id="rId14"/>
    <p:sldId id="273" r:id="rId15"/>
    <p:sldId id="278" r:id="rId16"/>
    <p:sldId id="25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39B2793-5E22-46B6-A747-08569A8D34DE}"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9B2793-5E22-46B6-A747-08569A8D34D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939B2793-5E22-46B6-A747-08569A8D34DE}"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939B2793-5E22-46B6-A747-08569A8D34DE}"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39B2793-5E22-46B6-A747-08569A8D34DE}"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D32E35A-8126-4477-92DE-FF0ACB1F315D}" type="datetimeFigureOut">
              <a:rPr lang="en-US" smtClean="0"/>
              <a:pPr/>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9B2793-5E22-46B6-A747-08569A8D34DE}"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939B2793-5E22-46B6-A747-08569A8D34DE}"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939B2793-5E22-46B6-A747-08569A8D34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39B2793-5E22-46B6-A747-08569A8D34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39B2793-5E22-46B6-A747-08569A8D34DE}"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D32E35A-8126-4477-92DE-FF0ACB1F315D}" type="datetimeFigureOut">
              <a:rPr lang="en-US" smtClean="0"/>
              <a:pPr/>
              <a:t>10/10/2016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939B2793-5E22-46B6-A747-08569A8D34DE}"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D32E35A-8126-4477-92DE-FF0ACB1F315D}" type="datetimeFigureOut">
              <a:rPr lang="en-US" smtClean="0"/>
              <a:pPr/>
              <a:t>10/10/2016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D32E35A-8126-4477-92DE-FF0ACB1F315D}" type="datetimeFigureOut">
              <a:rPr lang="en-US" smtClean="0"/>
              <a:pPr/>
              <a:t>10/10/2016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39B2793-5E22-46B6-A747-08569A8D34DE}"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800600"/>
            <a:ext cx="6400800" cy="1752600"/>
          </a:xfrm>
        </p:spPr>
        <p:txBody>
          <a:bodyPr/>
          <a:lstStyle/>
          <a:p>
            <a:r>
              <a:rPr lang="en-US" dirty="0" smtClean="0"/>
              <a:t>A computer basted learning program on What every </a:t>
            </a:r>
            <a:r>
              <a:rPr lang="en-US" dirty="0" smtClean="0"/>
              <a:t>Clinical Observer and Job shadow</a:t>
            </a:r>
            <a:endParaRPr lang="en-US" dirty="0" smtClean="0"/>
          </a:p>
          <a:p>
            <a:r>
              <a:rPr lang="en-US" i="1" dirty="0" smtClean="0"/>
              <a:t>Absolutely Must Know</a:t>
            </a:r>
            <a:endParaRPr lang="en-US" dirty="0" smtClean="0"/>
          </a:p>
          <a:p>
            <a:endParaRPr lang="en-US" dirty="0"/>
          </a:p>
        </p:txBody>
      </p:sp>
      <p:sp>
        <p:nvSpPr>
          <p:cNvPr id="2" name="Title 1"/>
          <p:cNvSpPr>
            <a:spLocks noGrp="1"/>
          </p:cNvSpPr>
          <p:nvPr>
            <p:ph type="ctrTitle"/>
          </p:nvPr>
        </p:nvSpPr>
        <p:spPr>
          <a:xfrm>
            <a:off x="685800" y="2819400"/>
            <a:ext cx="7772400" cy="1752600"/>
          </a:xfrm>
        </p:spPr>
        <p:txBody>
          <a:bodyPr>
            <a:noAutofit/>
          </a:bodyPr>
          <a:lstStyle/>
          <a:p>
            <a:r>
              <a:rPr lang="en-US" sz="4400" b="1" dirty="0" smtClean="0"/>
              <a:t>Safety at Memorial Hospital</a:t>
            </a:r>
            <a:r>
              <a:rPr lang="en-US" sz="2000" dirty="0" smtClean="0"/>
              <a:t/>
            </a:r>
            <a:br>
              <a:rPr lang="en-US" sz="2000" dirty="0" smtClean="0"/>
            </a:br>
            <a:endParaRPr lang="en-US" sz="2000" dirty="0"/>
          </a:p>
        </p:txBody>
      </p:sp>
      <p:pic>
        <p:nvPicPr>
          <p:cNvPr id="5" name="Picture 4" descr="Memorial-Hospital_Horizontal_grys_300.jpg"/>
          <p:cNvPicPr>
            <a:picLocks noChangeAspect="1"/>
          </p:cNvPicPr>
          <p:nvPr/>
        </p:nvPicPr>
        <p:blipFill>
          <a:blip r:embed="rId2" cstate="print"/>
          <a:stretch>
            <a:fillRect/>
          </a:stretch>
        </p:blipFill>
        <p:spPr>
          <a:xfrm>
            <a:off x="1828800" y="457200"/>
            <a:ext cx="5041392" cy="12954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534400" cy="758952"/>
          </a:xfrm>
        </p:spPr>
        <p:txBody>
          <a:bodyPr>
            <a:noAutofit/>
          </a:bodyPr>
          <a:lstStyle/>
          <a:p>
            <a:r>
              <a:rPr lang="en-US" sz="2800" dirty="0" smtClean="0"/>
              <a:t>Code Blue – Cardiac/Respiratory Arrest</a:t>
            </a:r>
            <a:br>
              <a:rPr lang="en-US" sz="2800" dirty="0" smtClean="0"/>
            </a:br>
            <a:r>
              <a:rPr lang="en-US" sz="2800" dirty="0" smtClean="0"/>
              <a:t> </a:t>
            </a:r>
            <a:br>
              <a:rPr lang="en-US" sz="2800" dirty="0" smtClean="0"/>
            </a:br>
            <a:endParaRPr lang="en-US" sz="2800" dirty="0"/>
          </a:p>
        </p:txBody>
      </p:sp>
      <p:sp>
        <p:nvSpPr>
          <p:cNvPr id="3" name="Content Placeholder 2"/>
          <p:cNvSpPr>
            <a:spLocks noGrp="1"/>
          </p:cNvSpPr>
          <p:nvPr>
            <p:ph sz="quarter" idx="1"/>
          </p:nvPr>
        </p:nvSpPr>
        <p:spPr>
          <a:xfrm>
            <a:off x="457200" y="1447800"/>
            <a:ext cx="8348472" cy="4651248"/>
          </a:xfrm>
        </p:spPr>
        <p:txBody>
          <a:bodyPr>
            <a:normAutofit/>
          </a:bodyPr>
          <a:lstStyle/>
          <a:p>
            <a:r>
              <a:rPr lang="en-US" dirty="0" smtClean="0"/>
              <a:t>As </a:t>
            </a:r>
            <a:r>
              <a:rPr lang="en-US" dirty="0" smtClean="0"/>
              <a:t>a C/O or J/S, </a:t>
            </a:r>
            <a:r>
              <a:rPr lang="en-US" dirty="0" smtClean="0"/>
              <a:t>you are not allowed to perform CPR.  Call 44 and give the operator as much information as possible.  Keep the area clear for the code team.</a:t>
            </a:r>
            <a:r>
              <a:rPr lang="en-US" sz="2400" b="1" dirty="0" smtClean="0"/>
              <a:t> </a:t>
            </a:r>
          </a:p>
          <a:p>
            <a:pPr lvl="0"/>
            <a:endParaRPr lang="en-US" sz="2400" dirty="0" smtClean="0"/>
          </a:p>
          <a:p>
            <a:pPr>
              <a:buNone/>
            </a:pPr>
            <a:endParaRPr lang="en-US" sz="2400" b="1" dirty="0" smtClean="0"/>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758952"/>
          </a:xfrm>
        </p:spPr>
        <p:txBody>
          <a:bodyPr>
            <a:normAutofit fontScale="90000"/>
          </a:bodyPr>
          <a:lstStyle/>
          <a:p>
            <a:pPr lvl="0"/>
            <a:r>
              <a:rPr lang="en-US" sz="3600" dirty="0" smtClean="0"/>
              <a:t>Hazardous Material Spill</a:t>
            </a:r>
            <a:br>
              <a:rPr lang="en-US" sz="3600" dirty="0" smtClean="0"/>
            </a:br>
            <a:r>
              <a:rPr lang="en-US" sz="3600" dirty="0" smtClean="0"/>
              <a:t>Hazardous Chemicals  Location - All</a:t>
            </a:r>
            <a:endParaRPr lang="en-US" dirty="0"/>
          </a:p>
        </p:txBody>
      </p:sp>
      <p:sp>
        <p:nvSpPr>
          <p:cNvPr id="3" name="Content Placeholder 2"/>
          <p:cNvSpPr>
            <a:spLocks noGrp="1"/>
          </p:cNvSpPr>
          <p:nvPr>
            <p:ph sz="quarter" idx="1"/>
          </p:nvPr>
        </p:nvSpPr>
        <p:spPr/>
        <p:txBody>
          <a:bodyPr>
            <a:normAutofit fontScale="47500" lnSpcReduction="20000"/>
          </a:bodyPr>
          <a:lstStyle/>
          <a:p>
            <a:pPr marL="0" indent="0">
              <a:spcBef>
                <a:spcPts val="0"/>
              </a:spcBef>
              <a:buNone/>
            </a:pPr>
            <a:r>
              <a:rPr lang="en-US" sz="2800" b="1" dirty="0" smtClean="0"/>
              <a:t>Material Spill</a:t>
            </a:r>
          </a:p>
          <a:p>
            <a:pPr marL="0" indent="0">
              <a:spcBef>
                <a:spcPts val="0"/>
              </a:spcBef>
              <a:buNone/>
            </a:pPr>
            <a:endParaRPr lang="en-US" sz="2800" dirty="0" smtClean="0"/>
          </a:p>
          <a:p>
            <a:pPr marL="0" indent="0">
              <a:spcBef>
                <a:spcPts val="0"/>
              </a:spcBef>
            </a:pPr>
            <a:r>
              <a:rPr lang="en-US" sz="2800" dirty="0" smtClean="0"/>
              <a:t>Inform patients, visitors, and non-essential staff to leave the area immediately.  Limit traffic through area as safely able.  </a:t>
            </a:r>
          </a:p>
          <a:p>
            <a:pPr marL="0" indent="0">
              <a:spcBef>
                <a:spcPts val="0"/>
              </a:spcBef>
            </a:pPr>
            <a:r>
              <a:rPr lang="en-US" sz="2800" dirty="0" smtClean="0"/>
              <a:t>Dial 44 to report Code Orange and provide location.  </a:t>
            </a:r>
          </a:p>
          <a:p>
            <a:pPr marL="0" indent="0">
              <a:spcBef>
                <a:spcPts val="0"/>
              </a:spcBef>
            </a:pPr>
            <a:r>
              <a:rPr lang="en-US" sz="2800" dirty="0" smtClean="0"/>
              <a:t>Provide information about product if known (i.e. Sure Flow Drain Opener), any physical characteristics (blue liquid, quantity) and any symptoms (burning eyes, etc).  </a:t>
            </a:r>
          </a:p>
          <a:p>
            <a:pPr marL="0" indent="0">
              <a:spcBef>
                <a:spcPts val="0"/>
              </a:spcBef>
            </a:pPr>
            <a:r>
              <a:rPr lang="en-US" sz="2800" dirty="0" smtClean="0"/>
              <a:t>Look up MSDS sheet through Hospital intranet&gt;General Info&gt;Material Safety Data Sheets&gt;type in product name&gt;View/print MSDS.   </a:t>
            </a:r>
          </a:p>
          <a:p>
            <a:r>
              <a:rPr lang="en-US" sz="2800" dirty="0" smtClean="0"/>
              <a:t>Report to employee health for evaluation.</a:t>
            </a:r>
            <a:r>
              <a:rPr lang="en-US" sz="2800" b="1" dirty="0" smtClean="0"/>
              <a:t> </a:t>
            </a:r>
          </a:p>
          <a:p>
            <a:pPr>
              <a:buNone/>
            </a:pPr>
            <a:endParaRPr lang="en-US" sz="2800" b="1" dirty="0" smtClean="0"/>
          </a:p>
          <a:p>
            <a:pPr>
              <a:buNone/>
            </a:pPr>
            <a:r>
              <a:rPr lang="en-US" sz="2800" b="1" dirty="0" smtClean="0"/>
              <a:t>Location-All</a:t>
            </a:r>
          </a:p>
          <a:p>
            <a:pPr>
              <a:buNone/>
            </a:pPr>
            <a:endParaRPr lang="en-US" sz="2800" b="1" dirty="0" smtClean="0"/>
          </a:p>
          <a:p>
            <a:pPr>
              <a:buNone/>
            </a:pPr>
            <a:r>
              <a:rPr lang="en-US" sz="2800" b="1" dirty="0" smtClean="0"/>
              <a:t>Training.</a:t>
            </a:r>
            <a:r>
              <a:rPr lang="en-US" sz="2800" dirty="0" smtClean="0"/>
              <a:t>  A staff member or ambassador should NEVER use a chemical for which that person has not been trained.  Training includes hazards of the chemical; cautions when using the chemical; safe work procedures; what to do if exposure to skin or inhalation; and MSDS, labels, and other reference material.</a:t>
            </a:r>
          </a:p>
          <a:p>
            <a:pPr>
              <a:buNone/>
            </a:pPr>
            <a:r>
              <a:rPr lang="en-US" sz="2800" dirty="0" smtClean="0"/>
              <a:t> </a:t>
            </a:r>
          </a:p>
          <a:p>
            <a:pPr>
              <a:buNone/>
            </a:pPr>
            <a:r>
              <a:rPr lang="en-US" sz="2800" b="1" dirty="0" smtClean="0"/>
              <a:t>Report. </a:t>
            </a:r>
            <a:r>
              <a:rPr lang="en-US" sz="2800" dirty="0" smtClean="0"/>
              <a:t>Report all unsafe conditions and all hazard Chemical incidents to your supervisor.  </a:t>
            </a:r>
          </a:p>
          <a:p>
            <a:pPr>
              <a:buNone/>
            </a:pPr>
            <a:endParaRPr lang="en-US" sz="2800" dirty="0" smtClean="0"/>
          </a:p>
          <a:p>
            <a:pPr>
              <a:buNone/>
            </a:pPr>
            <a:r>
              <a:rPr lang="en-US" sz="2800" dirty="0" smtClean="0"/>
              <a:t> </a:t>
            </a:r>
          </a:p>
          <a:p>
            <a:pPr algn="ctr">
              <a:buNone/>
            </a:pPr>
            <a:r>
              <a:rPr lang="en-US" sz="2800" dirty="0" smtClean="0"/>
              <a:t>	In case of a hazardous materials spill: </a:t>
            </a:r>
            <a:r>
              <a:rPr lang="en-US" sz="2800" b="1" dirty="0" smtClean="0"/>
              <a:t>Call “44” to report Hazardous Material Spill, </a:t>
            </a:r>
            <a:r>
              <a:rPr lang="en-US" sz="2800" dirty="0" smtClean="0"/>
              <a:t>contain spill if possible, evacuate area and limit traffic through area if safe to do so.</a:t>
            </a:r>
          </a:p>
          <a:p>
            <a:pPr>
              <a:buNone/>
            </a:pPr>
            <a:r>
              <a:rPr lang="en-US" sz="2800" dirty="0" smtClean="0"/>
              <a:t> </a:t>
            </a:r>
          </a:p>
          <a:p>
            <a:pPr>
              <a:buNone/>
            </a:pPr>
            <a:r>
              <a:rPr lang="en-US" sz="2800" dirty="0" smtClean="0"/>
              <a:t> </a:t>
            </a:r>
          </a:p>
          <a:p>
            <a:pPr marL="0" lvl="0" indent="0">
              <a:spcBef>
                <a:spcPts val="0"/>
              </a:spcBef>
            </a:pPr>
            <a:endParaRPr lang="en-US" sz="2800" b="1" dirty="0" smtClean="0"/>
          </a:p>
          <a:p>
            <a:pPr marL="0" lvl="0" indent="0">
              <a:spcBef>
                <a:spcPts val="0"/>
              </a:spcBef>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758952"/>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dirty="0" smtClean="0"/>
              <a:t>Missing Infant/Child or Adult</a:t>
            </a:r>
            <a:endParaRPr lang="en-US" dirty="0"/>
          </a:p>
        </p:txBody>
      </p:sp>
      <p:sp>
        <p:nvSpPr>
          <p:cNvPr id="3" name="Content Placeholder 2"/>
          <p:cNvSpPr>
            <a:spLocks noGrp="1"/>
          </p:cNvSpPr>
          <p:nvPr>
            <p:ph sz="quarter" idx="1"/>
          </p:nvPr>
        </p:nvSpPr>
        <p:spPr/>
        <p:txBody>
          <a:bodyPr>
            <a:normAutofit fontScale="32500" lnSpcReduction="20000"/>
          </a:bodyPr>
          <a:lstStyle/>
          <a:p>
            <a:pPr>
              <a:buNone/>
            </a:pPr>
            <a:r>
              <a:rPr lang="en-US" sz="4400" b="1" i="1" u="sng" dirty="0" smtClean="0"/>
              <a:t>What you Absolutely MUST know:</a:t>
            </a:r>
            <a:endParaRPr lang="en-US" sz="4400" dirty="0" smtClean="0"/>
          </a:p>
          <a:p>
            <a:pPr>
              <a:buNone/>
            </a:pPr>
            <a:endParaRPr lang="en-US" sz="4400" dirty="0" smtClean="0"/>
          </a:p>
          <a:p>
            <a:pPr lvl="0"/>
            <a:r>
              <a:rPr lang="en-US" sz="4400" dirty="0" smtClean="0"/>
              <a:t>Amber Alert is the hospital’s code which initiates a process to locate a missing/abducted person (infant, child or adult).</a:t>
            </a:r>
          </a:p>
          <a:p>
            <a:pPr lvl="0"/>
            <a:r>
              <a:rPr lang="en-US" sz="4400" dirty="0" smtClean="0"/>
              <a:t>When there is a report of a missing/abducted person, immediately assess the area to determine if in fact there is a missing person.</a:t>
            </a:r>
          </a:p>
          <a:p>
            <a:pPr lvl="0"/>
            <a:r>
              <a:rPr lang="en-US" sz="4400" dirty="0" smtClean="0"/>
              <a:t>Call “44” an ask that a Missing Infant Child or Adult be called providing the Operator a description of the missing/abducted person and the location last seen.</a:t>
            </a:r>
          </a:p>
          <a:p>
            <a:pPr lvl="0"/>
            <a:r>
              <a:rPr lang="en-US" sz="4400" dirty="0" smtClean="0"/>
              <a:t>Family members or witnesses should remain at the scene.</a:t>
            </a:r>
          </a:p>
          <a:p>
            <a:pPr lvl="0"/>
            <a:r>
              <a:rPr lang="en-US" sz="4400" dirty="0" smtClean="0"/>
              <a:t>Check all areas in your immediate vicinity, adjacent hallways and bathrooms for the person.</a:t>
            </a:r>
          </a:p>
          <a:p>
            <a:pPr lvl="0"/>
            <a:r>
              <a:rPr lang="en-US" sz="4400" dirty="0" smtClean="0"/>
              <a:t>If an infant or child is missing/abducted, watch for people with a child under the age of twelve (12) or a person with clothing or a container in which a child might be located.  People fitting this description should be asked to remain at that point until they are cleared by Security.  Call “44” to contact Security. </a:t>
            </a:r>
          </a:p>
          <a:p>
            <a:pPr lvl="0"/>
            <a:r>
              <a:rPr lang="en-US" sz="4400" dirty="0" smtClean="0"/>
              <a:t>Ambassadors near exit doors should monitor people exiting.</a:t>
            </a:r>
          </a:p>
          <a:p>
            <a:pPr lvl="0"/>
            <a:r>
              <a:rPr lang="en-US" sz="4400" dirty="0" smtClean="0"/>
              <a:t>If you identify a potential abductor, or people refuse to cooperate, do not attempt to restrain the individual.  Call “44” to inform and Security will respond to the scene.</a:t>
            </a:r>
          </a:p>
          <a:p>
            <a:pPr>
              <a:buNone/>
            </a:pPr>
            <a:endParaRPr lang="en-US" sz="4400" dirty="0" smtClean="0"/>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534400" cy="758952"/>
          </a:xfrm>
        </p:spPr>
        <p:txBody>
          <a:bodyPr>
            <a:normAutofit/>
          </a:bodyPr>
          <a:lstStyle/>
          <a:p>
            <a:r>
              <a:rPr lang="en-US" dirty="0" smtClean="0"/>
              <a:t>Infant/Child Abduction</a:t>
            </a:r>
            <a:endParaRPr lang="en-US" dirty="0"/>
          </a:p>
        </p:txBody>
      </p:sp>
      <p:sp>
        <p:nvSpPr>
          <p:cNvPr id="3" name="Content Placeholder 2"/>
          <p:cNvSpPr>
            <a:spLocks noGrp="1"/>
          </p:cNvSpPr>
          <p:nvPr>
            <p:ph sz="quarter" idx="1"/>
          </p:nvPr>
        </p:nvSpPr>
        <p:spPr/>
        <p:txBody>
          <a:bodyPr>
            <a:normAutofit fontScale="32500" lnSpcReduction="20000"/>
          </a:bodyPr>
          <a:lstStyle/>
          <a:p>
            <a:pPr>
              <a:buNone/>
            </a:pPr>
            <a:r>
              <a:rPr lang="en-US" sz="4400" b="1" i="1" u="sng" dirty="0" smtClean="0"/>
              <a:t> What you Absolutely MUST know:</a:t>
            </a:r>
            <a:endParaRPr lang="en-US" sz="4400" dirty="0" smtClean="0"/>
          </a:p>
          <a:p>
            <a:pPr>
              <a:buNone/>
            </a:pPr>
            <a:endParaRPr lang="en-US" sz="4400" dirty="0" smtClean="0"/>
          </a:p>
          <a:p>
            <a:r>
              <a:rPr lang="en-US" sz="4400" dirty="0" smtClean="0"/>
              <a:t>Infant abductors tend to be unconnected to the child or parents and often dress like a hospital staff member.  The Infant is not usually visible, so containers and other ability to hide the infant must be considered.  A child abductor is often the non-custodial parent.</a:t>
            </a:r>
          </a:p>
          <a:p>
            <a:pPr>
              <a:buNone/>
            </a:pPr>
            <a:endParaRPr lang="en-US" sz="4400" dirty="0" smtClean="0"/>
          </a:p>
          <a:p>
            <a:r>
              <a:rPr lang="en-US" sz="4400" dirty="0" smtClean="0"/>
              <a:t>Hospitals that have been successful in preventing an abduction have had ALL Staff Members acting as the eyes and ears of the organization to protect the infant or child.</a:t>
            </a:r>
          </a:p>
          <a:p>
            <a:pPr>
              <a:buNone/>
            </a:pPr>
            <a:r>
              <a:rPr lang="en-US" sz="4400" dirty="0" smtClean="0"/>
              <a:t> </a:t>
            </a:r>
          </a:p>
          <a:p>
            <a:r>
              <a:rPr lang="en-US" sz="4400" dirty="0" smtClean="0"/>
              <a:t>Ask visitors with children to stop - tell them a child is lost and we need everyone to just stop while we find the child.  Parents will usually be cooperative because they understand the fear of losing a child.</a:t>
            </a:r>
          </a:p>
          <a:p>
            <a:endParaRPr lang="en-US" sz="4400" dirty="0" smtClean="0"/>
          </a:p>
          <a:p>
            <a:r>
              <a:rPr lang="en-US" sz="4400" dirty="0" smtClean="0"/>
              <a:t>If you encounter someone who is uncooperative, do not put yourself in harm.  Observe the person as long as you can, note their appearance, what they are wearing or carrying, where they go, etc.  Call “44” to notify Security immediately.  Write your observations down.  Anything might help.</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Infection Control- Hand Washing	</a:t>
            </a:r>
            <a:endParaRPr lang="en-US" dirty="0"/>
          </a:p>
        </p:txBody>
      </p:sp>
      <p:sp>
        <p:nvSpPr>
          <p:cNvPr id="3" name="Content Placeholder 2"/>
          <p:cNvSpPr>
            <a:spLocks noGrp="1"/>
          </p:cNvSpPr>
          <p:nvPr>
            <p:ph sz="quarter" idx="1"/>
          </p:nvPr>
        </p:nvSpPr>
        <p:spPr/>
        <p:txBody>
          <a:bodyPr>
            <a:normAutofit fontScale="32500" lnSpcReduction="20000"/>
          </a:bodyPr>
          <a:lstStyle/>
          <a:p>
            <a:pPr algn="ctr">
              <a:buNone/>
            </a:pPr>
            <a:r>
              <a:rPr lang="en-US" sz="4400" b="1" dirty="0" smtClean="0"/>
              <a:t>Hand washing is the </a:t>
            </a:r>
            <a:r>
              <a:rPr lang="en-US" sz="4400" b="1" i="1" u="sng" dirty="0" smtClean="0"/>
              <a:t>Number One</a:t>
            </a:r>
            <a:r>
              <a:rPr lang="en-US" sz="4400" b="1" dirty="0" smtClean="0"/>
              <a:t> thing you can do to prevent infections</a:t>
            </a:r>
          </a:p>
          <a:p>
            <a:pPr algn="ctr">
              <a:buNone/>
            </a:pPr>
            <a:endParaRPr lang="en-US" sz="4400" dirty="0" smtClean="0"/>
          </a:p>
          <a:p>
            <a:pPr>
              <a:buNone/>
            </a:pPr>
            <a:r>
              <a:rPr lang="en-US" sz="4400" b="1" dirty="0" smtClean="0"/>
              <a:t>Every </a:t>
            </a:r>
            <a:r>
              <a:rPr lang="en-US" sz="4400" b="1" dirty="0" smtClean="0"/>
              <a:t>C/O and J/S is </a:t>
            </a:r>
            <a:r>
              <a:rPr lang="en-US" sz="4400" b="1" dirty="0" smtClean="0"/>
              <a:t>expected to Wash their Hands at these times –</a:t>
            </a:r>
          </a:p>
          <a:p>
            <a:pPr>
              <a:buNone/>
            </a:pPr>
            <a:endParaRPr lang="en-US" sz="4400" b="1" dirty="0" smtClean="0"/>
          </a:p>
          <a:p>
            <a:r>
              <a:rPr lang="en-US" sz="4400" dirty="0" smtClean="0"/>
              <a:t>Beginning and end of each work shift</a:t>
            </a:r>
          </a:p>
          <a:p>
            <a:r>
              <a:rPr lang="en-US" sz="4400" dirty="0" smtClean="0"/>
              <a:t>Before eating or handling</a:t>
            </a:r>
          </a:p>
          <a:p>
            <a:r>
              <a:rPr lang="en-US" sz="4400" dirty="0" smtClean="0"/>
              <a:t>When obviously contaminated by handling of soiled items</a:t>
            </a:r>
          </a:p>
          <a:p>
            <a:r>
              <a:rPr lang="en-US" sz="4400" dirty="0" smtClean="0"/>
              <a:t>After using restroom</a:t>
            </a:r>
          </a:p>
          <a:p>
            <a:r>
              <a:rPr lang="en-US" sz="4400" dirty="0" smtClean="0"/>
              <a:t>After Sneezing, Coughing, or Blowing Nose</a:t>
            </a:r>
          </a:p>
          <a:p>
            <a:r>
              <a:rPr lang="en-US" sz="4400" dirty="0" smtClean="0"/>
              <a:t>Before and After each Patient Contact</a:t>
            </a:r>
          </a:p>
          <a:p>
            <a:pPr>
              <a:buNone/>
            </a:pPr>
            <a:endParaRPr lang="en-US" sz="4400" dirty="0" smtClean="0"/>
          </a:p>
          <a:p>
            <a:pPr>
              <a:buNone/>
            </a:pPr>
            <a:r>
              <a:rPr lang="en-US" sz="4400" b="1" dirty="0" smtClean="0"/>
              <a:t>How to Wash Your Hands</a:t>
            </a:r>
          </a:p>
          <a:p>
            <a:pPr>
              <a:buNone/>
            </a:pPr>
            <a:endParaRPr lang="en-US" sz="4400" dirty="0" smtClean="0"/>
          </a:p>
          <a:p>
            <a:r>
              <a:rPr lang="en-US" sz="4400" dirty="0" smtClean="0"/>
              <a:t>Wet hands in a moderate stream of </a:t>
            </a:r>
            <a:r>
              <a:rPr lang="en-US" sz="4400" b="1" dirty="0" smtClean="0"/>
              <a:t>water</a:t>
            </a:r>
            <a:endParaRPr lang="en-US" sz="4400" dirty="0" smtClean="0"/>
          </a:p>
          <a:p>
            <a:r>
              <a:rPr lang="en-US" sz="4400" dirty="0" smtClean="0"/>
              <a:t>Apply </a:t>
            </a:r>
            <a:r>
              <a:rPr lang="en-US" sz="4400" b="1" dirty="0" smtClean="0"/>
              <a:t>soap</a:t>
            </a:r>
            <a:r>
              <a:rPr lang="en-US" sz="4400" dirty="0" smtClean="0"/>
              <a:t> and lather well</a:t>
            </a:r>
          </a:p>
          <a:p>
            <a:r>
              <a:rPr lang="en-US" sz="4400" dirty="0" smtClean="0"/>
              <a:t>Rub well </a:t>
            </a:r>
            <a:r>
              <a:rPr lang="en-US" sz="4400" b="1" dirty="0" smtClean="0"/>
              <a:t>lather</a:t>
            </a:r>
            <a:r>
              <a:rPr lang="en-US" sz="4400" dirty="0" smtClean="0"/>
              <a:t>ed hands together for </a:t>
            </a:r>
            <a:r>
              <a:rPr lang="en-US" sz="4400" b="1" dirty="0" smtClean="0"/>
              <a:t>minimum of 15-20 seconds</a:t>
            </a:r>
            <a:endParaRPr lang="en-US" sz="4400" dirty="0" smtClean="0"/>
          </a:p>
          <a:p>
            <a:r>
              <a:rPr lang="en-US" sz="4400" dirty="0" smtClean="0"/>
              <a:t>Rinse hands under running water	</a:t>
            </a:r>
          </a:p>
          <a:p>
            <a:r>
              <a:rPr lang="en-US" sz="4400" dirty="0" smtClean="0"/>
              <a:t>Hold fingers downward until dried with a paper towel</a:t>
            </a:r>
          </a:p>
          <a:p>
            <a:r>
              <a:rPr lang="en-US" sz="4400" dirty="0" smtClean="0"/>
              <a:t>Turn water off with paper towel. </a:t>
            </a:r>
          </a:p>
          <a:p>
            <a:r>
              <a:rPr lang="en-US" sz="4400" dirty="0" smtClean="0"/>
              <a:t>Discard paper towel in wastebasket</a:t>
            </a:r>
          </a:p>
          <a:p>
            <a:pPr>
              <a:buNone/>
            </a:pPr>
            <a:r>
              <a:rPr lang="en-US" sz="4400" dirty="0" smtClean="0"/>
              <a:t>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Infection Control- Hand </a:t>
            </a:r>
            <a:r>
              <a:rPr lang="en-US" dirty="0" smtClean="0"/>
              <a:t>Sanitizer</a:t>
            </a:r>
            <a:endParaRPr lang="en-US" dirty="0"/>
          </a:p>
        </p:txBody>
      </p:sp>
      <p:sp>
        <p:nvSpPr>
          <p:cNvPr id="3" name="Content Placeholder 2"/>
          <p:cNvSpPr>
            <a:spLocks noGrp="1"/>
          </p:cNvSpPr>
          <p:nvPr>
            <p:ph sz="quarter" idx="1"/>
          </p:nvPr>
        </p:nvSpPr>
        <p:spPr/>
        <p:txBody>
          <a:bodyPr>
            <a:normAutofit/>
          </a:bodyPr>
          <a:lstStyle/>
          <a:p>
            <a:r>
              <a:rPr lang="en-US" sz="1400" b="1" dirty="0" smtClean="0">
                <a:latin typeface="Georgia" pitchFamily="18" charset="0"/>
              </a:rPr>
              <a:t>REMEMBER PUMP </a:t>
            </a:r>
            <a:r>
              <a:rPr lang="en-US" sz="1400" b="1" dirty="0" smtClean="0">
                <a:latin typeface="Georgia" pitchFamily="18" charset="0"/>
              </a:rPr>
              <a:t>IN, PUMP </a:t>
            </a:r>
            <a:r>
              <a:rPr lang="en-US" sz="1400" b="1" dirty="0" smtClean="0">
                <a:latin typeface="Georgia" pitchFamily="18" charset="0"/>
              </a:rPr>
              <a:t>OUT </a:t>
            </a:r>
          </a:p>
          <a:p>
            <a:pPr lvl="1"/>
            <a:r>
              <a:rPr lang="en-US" sz="1400" dirty="0" smtClean="0">
                <a:latin typeface="Georgia" pitchFamily="18" charset="0"/>
              </a:rPr>
              <a:t>When entering and exiting patient rooms</a:t>
            </a:r>
          </a:p>
          <a:p>
            <a:pPr lvl="1"/>
            <a:endParaRPr lang="en-US" sz="900" b="1" dirty="0" smtClean="0">
              <a:latin typeface="Georgia" pitchFamily="18" charset="0"/>
            </a:endParaRPr>
          </a:p>
          <a:p>
            <a:pPr lvl="0">
              <a:buClr>
                <a:srgbClr val="D16349"/>
              </a:buClr>
            </a:pPr>
            <a:r>
              <a:rPr lang="en-US" sz="1400" b="1" u="sng" dirty="0" smtClean="0">
                <a:solidFill>
                  <a:prstClr val="black"/>
                </a:solidFill>
                <a:latin typeface="Georgia" pitchFamily="18" charset="0"/>
              </a:rPr>
              <a:t>How much hand sanitizer:</a:t>
            </a:r>
            <a:endParaRPr lang="en-US" sz="900" b="1" dirty="0" smtClean="0">
              <a:latin typeface="Georgia" pitchFamily="18" charset="0"/>
            </a:endParaRPr>
          </a:p>
          <a:p>
            <a:pPr lvl="1"/>
            <a:r>
              <a:rPr lang="en-US" sz="1400" dirty="0" smtClean="0">
                <a:latin typeface="Georgia" pitchFamily="18" charset="0"/>
              </a:rPr>
              <a:t>Apply a dime sized amount of hand sanitizer to the palm of one hand.</a:t>
            </a:r>
          </a:p>
          <a:p>
            <a:pPr lvl="1"/>
            <a:r>
              <a:rPr lang="en-US" sz="1400" dirty="0" smtClean="0">
                <a:latin typeface="Georgia" pitchFamily="18" charset="0"/>
              </a:rPr>
              <a:t>Rub hands together covering all surfaces of hands and fingers until hand sanitizer is absorbed</a:t>
            </a:r>
            <a:r>
              <a:rPr lang="en-US" sz="1400" dirty="0" smtClean="0">
                <a:latin typeface="Georgia" pitchFamily="18" charset="0"/>
              </a:rPr>
              <a:t>.</a:t>
            </a:r>
          </a:p>
          <a:p>
            <a:pPr lvl="0">
              <a:buNone/>
            </a:pPr>
            <a:endParaRPr lang="en-US" sz="1400" dirty="0" smtClean="0">
              <a:latin typeface="Georgia" pitchFamily="18" charset="0"/>
            </a:endParaRPr>
          </a:p>
          <a:p>
            <a:pPr lvl="0"/>
            <a:r>
              <a:rPr lang="en-US" sz="1400" b="1" u="sng" dirty="0" smtClean="0">
                <a:latin typeface="Georgia" pitchFamily="18" charset="0"/>
              </a:rPr>
              <a:t>Hand sanitizer is just as effective as soap and water and can be </a:t>
            </a:r>
            <a:r>
              <a:rPr lang="en-US" sz="1400" b="1" u="sng" dirty="0" smtClean="0">
                <a:latin typeface="Georgia" pitchFamily="18" charset="0"/>
              </a:rPr>
              <a:t>used:</a:t>
            </a:r>
          </a:p>
          <a:p>
            <a:pPr lvl="1"/>
            <a:r>
              <a:rPr lang="en-US" sz="1400" dirty="0" smtClean="0">
                <a:latin typeface="Georgia" pitchFamily="18" charset="0"/>
              </a:rPr>
              <a:t>Before </a:t>
            </a:r>
            <a:r>
              <a:rPr lang="en-US" sz="1400" dirty="0" smtClean="0">
                <a:latin typeface="Georgia" pitchFamily="18" charset="0"/>
              </a:rPr>
              <a:t>you enter patient room and when you </a:t>
            </a:r>
            <a:r>
              <a:rPr lang="en-US" sz="1400" dirty="0" smtClean="0">
                <a:latin typeface="Georgia" pitchFamily="18" charset="0"/>
              </a:rPr>
              <a:t>exit</a:t>
            </a:r>
          </a:p>
          <a:p>
            <a:pPr lvl="1"/>
            <a:r>
              <a:rPr lang="en-US" sz="1400" dirty="0" smtClean="0">
                <a:latin typeface="Georgia" pitchFamily="18" charset="0"/>
              </a:rPr>
              <a:t>After </a:t>
            </a:r>
            <a:r>
              <a:rPr lang="en-US" sz="1400" dirty="0" smtClean="0">
                <a:latin typeface="Georgia" pitchFamily="18" charset="0"/>
              </a:rPr>
              <a:t>escorting patient in </a:t>
            </a:r>
            <a:r>
              <a:rPr lang="en-US" sz="1400" dirty="0" smtClean="0">
                <a:latin typeface="Georgia" pitchFamily="18" charset="0"/>
              </a:rPr>
              <a:t>wheelchair</a:t>
            </a:r>
          </a:p>
          <a:p>
            <a:pPr lvl="1"/>
            <a:r>
              <a:rPr lang="en-US" sz="1400" dirty="0" smtClean="0">
                <a:latin typeface="Georgia" pitchFamily="18" charset="0"/>
              </a:rPr>
              <a:t>Touching door handles and general duties</a:t>
            </a:r>
          </a:p>
          <a:p>
            <a:pPr lvl="2"/>
            <a:endParaRPr lang="en-US" sz="1400" dirty="0" smtClean="0">
              <a:latin typeface="Georgia" pitchFamily="18" charset="0"/>
            </a:endParaRPr>
          </a:p>
          <a:p>
            <a:pPr lvl="0"/>
            <a:r>
              <a:rPr lang="en-US" sz="1400" b="1" u="sng" dirty="0" smtClean="0">
                <a:latin typeface="Georgia" pitchFamily="18" charset="0"/>
              </a:rPr>
              <a:t>Hand sanitizer should not be </a:t>
            </a:r>
            <a:r>
              <a:rPr lang="en-US" sz="1400" b="1" u="sng" dirty="0" smtClean="0">
                <a:latin typeface="Georgia" pitchFamily="18" charset="0"/>
              </a:rPr>
              <a:t>used:</a:t>
            </a:r>
          </a:p>
          <a:p>
            <a:pPr lvl="1"/>
            <a:r>
              <a:rPr lang="en-US" sz="1400" dirty="0" smtClean="0">
                <a:latin typeface="Georgia" pitchFamily="18" charset="0"/>
              </a:rPr>
              <a:t>After </a:t>
            </a:r>
            <a:r>
              <a:rPr lang="en-US" sz="1400" dirty="0" smtClean="0">
                <a:latin typeface="Georgia" pitchFamily="18" charset="0"/>
              </a:rPr>
              <a:t>restroom </a:t>
            </a:r>
            <a:r>
              <a:rPr lang="en-US" sz="1400" dirty="0" smtClean="0">
                <a:latin typeface="Georgia" pitchFamily="18" charset="0"/>
              </a:rPr>
              <a:t>use</a:t>
            </a:r>
          </a:p>
          <a:p>
            <a:pPr lvl="1"/>
            <a:r>
              <a:rPr lang="en-US" sz="1400" dirty="0" smtClean="0">
                <a:latin typeface="Georgia" pitchFamily="18" charset="0"/>
              </a:rPr>
              <a:t>Visibly </a:t>
            </a:r>
            <a:r>
              <a:rPr lang="en-US" sz="1400" dirty="0" smtClean="0">
                <a:latin typeface="Georgia" pitchFamily="18" charset="0"/>
              </a:rPr>
              <a:t>soiled </a:t>
            </a:r>
            <a:r>
              <a:rPr lang="en-US" sz="1400" dirty="0" smtClean="0">
                <a:latin typeface="Georgia" pitchFamily="18" charset="0"/>
              </a:rPr>
              <a:t>hands</a:t>
            </a:r>
          </a:p>
          <a:p>
            <a:pPr lvl="1"/>
            <a:r>
              <a:rPr lang="en-US" sz="1400" dirty="0" smtClean="0">
                <a:latin typeface="Georgia" pitchFamily="18" charset="0"/>
              </a:rPr>
              <a:t>Before/after eating</a:t>
            </a:r>
            <a:endParaRPr lang="en-US" sz="1400" dirty="0" smtClean="0">
              <a:latin typeface="Georgia"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228600" y="533400"/>
            <a:ext cx="8504238" cy="4876800"/>
          </a:xfrm>
        </p:spPr>
        <p:txBody>
          <a:bodyPr>
            <a:noAutofit/>
          </a:bodyPr>
          <a:lstStyle/>
          <a:p>
            <a:pPr marL="0" indent="0" algn="ctr">
              <a:spcBef>
                <a:spcPts val="0"/>
              </a:spcBef>
              <a:buNone/>
            </a:pPr>
            <a:endParaRPr lang="en-US" sz="2400" dirty="0" smtClean="0"/>
          </a:p>
          <a:p>
            <a:pPr marL="0" indent="0" algn="ctr">
              <a:spcBef>
                <a:spcPts val="0"/>
              </a:spcBef>
              <a:buNone/>
            </a:pPr>
            <a:endParaRPr lang="en-US" sz="2400" dirty="0" smtClean="0"/>
          </a:p>
          <a:p>
            <a:pPr marL="0" indent="0" algn="ctr">
              <a:spcBef>
                <a:spcPts val="0"/>
              </a:spcBef>
              <a:buNone/>
            </a:pPr>
            <a:endParaRPr lang="en-US" sz="2400" dirty="0" smtClean="0"/>
          </a:p>
          <a:p>
            <a:pPr marL="0" indent="0" algn="ctr">
              <a:spcBef>
                <a:spcPts val="0"/>
              </a:spcBef>
              <a:buNone/>
            </a:pPr>
            <a:r>
              <a:rPr lang="en-US" sz="2400" dirty="0" smtClean="0"/>
              <a:t>Maintaining a safe environment is important for the health of patients, employees, and everyone else who enters the facility. </a:t>
            </a:r>
          </a:p>
          <a:p>
            <a:pPr marL="0" indent="0" algn="ctr">
              <a:spcBef>
                <a:spcPts val="0"/>
              </a:spcBef>
              <a:buNone/>
            </a:pPr>
            <a:endParaRPr lang="en-US" sz="2400" dirty="0" smtClean="0"/>
          </a:p>
          <a:p>
            <a:pPr marL="0" indent="0" algn="ctr">
              <a:spcBef>
                <a:spcPts val="0"/>
              </a:spcBef>
              <a:buNone/>
            </a:pPr>
            <a:r>
              <a:rPr lang="en-US" sz="2400" dirty="0" smtClean="0"/>
              <a:t>Think Safety First! </a:t>
            </a:r>
          </a:p>
        </p:txBody>
      </p:sp>
      <p:pic>
        <p:nvPicPr>
          <p:cNvPr id="4" name="Picture 115"/>
          <p:cNvPicPr>
            <a:picLocks noChangeAspect="1"/>
          </p:cNvPicPr>
          <p:nvPr/>
        </p:nvPicPr>
        <p:blipFill>
          <a:blip r:embed="rId2" cstate="print"/>
          <a:stretch/>
        </p:blipFill>
        <p:spPr>
          <a:xfrm>
            <a:off x="0" y="0"/>
            <a:ext cx="9144000" cy="1128712"/>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0" y="1527175"/>
            <a:ext cx="8504238" cy="4572000"/>
          </a:xfrm>
        </p:spPr>
        <p:txBody>
          <a:bodyPr>
            <a:normAutofit fontScale="77500" lnSpcReduction="20000"/>
          </a:bodyPr>
          <a:lstStyle/>
          <a:p>
            <a:pPr>
              <a:buNone/>
            </a:pPr>
            <a:endParaRPr lang="en-US" b="1" dirty="0" smtClean="0"/>
          </a:p>
          <a:p>
            <a:pPr algn="ctr">
              <a:buNone/>
            </a:pPr>
            <a:r>
              <a:rPr lang="en-US" b="1" dirty="0" smtClean="0"/>
              <a:t> </a:t>
            </a:r>
            <a:endParaRPr lang="en-US" dirty="0" smtClean="0"/>
          </a:p>
          <a:p>
            <a:pPr indent="0" algn="ctr">
              <a:spcBef>
                <a:spcPts val="0"/>
              </a:spcBef>
              <a:buNone/>
            </a:pPr>
            <a:r>
              <a:rPr lang="en-US" b="1" dirty="0" smtClean="0"/>
              <a:t>Please take the time to carefully read the following presentation; then complete the provided quiz. </a:t>
            </a:r>
          </a:p>
          <a:p>
            <a:pPr indent="0" algn="ctr">
              <a:spcBef>
                <a:spcPts val="0"/>
              </a:spcBef>
              <a:buNone/>
            </a:pPr>
            <a:endParaRPr lang="en-US" dirty="0" smtClean="0"/>
          </a:p>
          <a:p>
            <a:pPr indent="0" algn="ctr">
              <a:spcBef>
                <a:spcPts val="0"/>
              </a:spcBef>
              <a:buNone/>
            </a:pPr>
            <a:endParaRPr lang="en-US" b="1" dirty="0" smtClean="0"/>
          </a:p>
          <a:p>
            <a:pPr indent="0" algn="ctr">
              <a:spcBef>
                <a:spcPts val="0"/>
              </a:spcBef>
              <a:buNone/>
            </a:pPr>
            <a:r>
              <a:rPr lang="en-US" b="1" dirty="0" smtClean="0"/>
              <a:t>If you have any questions about the safety material, please contact Kelly </a:t>
            </a:r>
            <a:r>
              <a:rPr lang="en-US" b="1" dirty="0" err="1" smtClean="0"/>
              <a:t>Joliff</a:t>
            </a:r>
            <a:r>
              <a:rPr lang="en-US" b="1" dirty="0" smtClean="0"/>
              <a:t>, Coordinator, Epidemiology &amp; Emergency Preparedness at (574) 647-2238 or Betsy Smith, Safety &amp; The Joint Commission Coordinator at (574) 647-2290.</a:t>
            </a:r>
          </a:p>
          <a:p>
            <a:pPr indent="0" algn="ctr">
              <a:spcBef>
                <a:spcPts val="0"/>
              </a:spcBef>
              <a:buNone/>
            </a:pPr>
            <a:endParaRPr lang="en-US" dirty="0" smtClean="0"/>
          </a:p>
          <a:p>
            <a:pPr indent="0" algn="ctr">
              <a:spcBef>
                <a:spcPts val="0"/>
              </a:spcBef>
              <a:buNone/>
            </a:pPr>
            <a:r>
              <a:rPr lang="en-US" b="1" dirty="0" smtClean="0"/>
              <a:t> </a:t>
            </a:r>
            <a:endParaRPr lang="en-US" dirty="0" smtClean="0"/>
          </a:p>
          <a:p>
            <a:pPr indent="0" algn="ctr">
              <a:spcBef>
                <a:spcPts val="0"/>
              </a:spcBef>
              <a:buNone/>
            </a:pPr>
            <a:r>
              <a:rPr lang="en-US" b="1" dirty="0" smtClean="0"/>
              <a:t>For any safety concern, call the Safety Hotline:  </a:t>
            </a:r>
          </a:p>
          <a:p>
            <a:pPr indent="0" algn="ctr">
              <a:spcBef>
                <a:spcPts val="0"/>
              </a:spcBef>
              <a:buNone/>
            </a:pPr>
            <a:r>
              <a:rPr lang="en-US" b="1" dirty="0" smtClean="0"/>
              <a:t>(574) 647-7233.</a:t>
            </a:r>
            <a:endParaRPr lang="en-US" dirty="0" smtClean="0"/>
          </a:p>
          <a:p>
            <a:pPr indent="0" algn="ctr">
              <a:spcBef>
                <a:spcPts val="0"/>
              </a:spcBef>
              <a:buNone/>
            </a:pPr>
            <a:r>
              <a:rPr lang="en-US" b="1" dirty="0" smtClean="0"/>
              <a:t> </a:t>
            </a:r>
            <a:endParaRPr lang="en-US" dirty="0" smtClean="0"/>
          </a:p>
          <a:p>
            <a:endParaRPr lang="en-US" dirty="0"/>
          </a:p>
        </p:txBody>
      </p:sp>
      <p:pic>
        <p:nvPicPr>
          <p:cNvPr id="4" name="Picture 115"/>
          <p:cNvPicPr>
            <a:picLocks noChangeAspect="1"/>
          </p:cNvPicPr>
          <p:nvPr/>
        </p:nvPicPr>
        <p:blipFill>
          <a:blip r:embed="rId2" cstate="print"/>
          <a:stretch/>
        </p:blipFill>
        <p:spPr>
          <a:xfrm>
            <a:off x="0" y="0"/>
            <a:ext cx="9144000" cy="1128712"/>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Safety</a:t>
            </a:r>
            <a:endParaRPr lang="en-US" dirty="0"/>
          </a:p>
        </p:txBody>
      </p:sp>
      <p:sp>
        <p:nvSpPr>
          <p:cNvPr id="3" name="Content Placeholder 2"/>
          <p:cNvSpPr>
            <a:spLocks noGrp="1"/>
          </p:cNvSpPr>
          <p:nvPr>
            <p:ph sz="quarter" idx="1"/>
          </p:nvPr>
        </p:nvSpPr>
        <p:spPr>
          <a:xfrm>
            <a:off x="152400" y="1295400"/>
            <a:ext cx="8839200" cy="5029200"/>
          </a:xfrm>
        </p:spPr>
        <p:txBody>
          <a:bodyPr>
            <a:normAutofit fontScale="25000" lnSpcReduction="20000"/>
          </a:bodyPr>
          <a:lstStyle/>
          <a:p>
            <a:pPr>
              <a:buNone/>
            </a:pPr>
            <a:endParaRPr lang="en-US" sz="4800" dirty="0" smtClean="0"/>
          </a:p>
          <a:p>
            <a:pPr>
              <a:buNone/>
            </a:pPr>
            <a:r>
              <a:rPr lang="en-US" sz="5600" b="1" dirty="0" smtClean="0"/>
              <a:t>What Does This Mean to Me?</a:t>
            </a:r>
          </a:p>
          <a:p>
            <a:pPr>
              <a:buNone/>
            </a:pPr>
            <a:endParaRPr lang="en-US" sz="5600" dirty="0" smtClean="0"/>
          </a:p>
          <a:p>
            <a:pPr marL="0" indent="0">
              <a:spcBef>
                <a:spcPts val="0"/>
              </a:spcBef>
              <a:buNone/>
            </a:pPr>
            <a:r>
              <a:rPr lang="en-US" sz="5600" dirty="0" smtClean="0"/>
              <a:t>Patient Safety is often viewed as an issue that relates only to Memorial’s clinical staff, and some people even feel that there is little that non-clinical staff can do to impact the safe delivery of care to our patients. Even if you are not directly involved with clinical care delivery, you remain one of the </a:t>
            </a:r>
            <a:r>
              <a:rPr lang="en-US" sz="5600" i="1" dirty="0" smtClean="0"/>
              <a:t>key</a:t>
            </a:r>
            <a:r>
              <a:rPr lang="en-US" sz="5600" dirty="0" smtClean="0"/>
              <a:t> Memorial resources that help define the most exceptional care in the world. </a:t>
            </a:r>
          </a:p>
          <a:p>
            <a:pPr>
              <a:buNone/>
            </a:pPr>
            <a:r>
              <a:rPr lang="en-US" sz="5600" dirty="0" smtClean="0"/>
              <a:t> </a:t>
            </a:r>
          </a:p>
          <a:p>
            <a:pPr marL="0" indent="0">
              <a:spcBef>
                <a:spcPts val="0"/>
              </a:spcBef>
              <a:buNone/>
            </a:pPr>
            <a:r>
              <a:rPr lang="en-US" sz="5600" dirty="0" smtClean="0"/>
              <a:t>Here are just a few ways that you can make an impact in your work:</a:t>
            </a:r>
          </a:p>
          <a:p>
            <a:pPr marL="0" indent="0">
              <a:spcBef>
                <a:spcPts val="0"/>
              </a:spcBef>
              <a:buNone/>
            </a:pPr>
            <a:endParaRPr lang="en-US" sz="5600" dirty="0" smtClean="0"/>
          </a:p>
          <a:p>
            <a:pPr marL="0" lvl="0" indent="0">
              <a:spcBef>
                <a:spcPts val="0"/>
              </a:spcBef>
              <a:buNone/>
            </a:pPr>
            <a:r>
              <a:rPr lang="en-US" sz="5600" b="1" dirty="0" smtClean="0"/>
              <a:t>Imagine Yourself to Be a Patient.</a:t>
            </a:r>
            <a:r>
              <a:rPr lang="en-US" sz="5600" dirty="0" smtClean="0"/>
              <a:t> If you see anything hazardous, report it to the information desk. By keeping your eyes open and thinking like a visitor or a patient, you may help our clinical staff recognize ways of improving care delivery.</a:t>
            </a:r>
          </a:p>
          <a:p>
            <a:pPr marL="0" lvl="0" indent="0">
              <a:spcBef>
                <a:spcPts val="0"/>
              </a:spcBef>
              <a:buNone/>
            </a:pPr>
            <a:endParaRPr lang="en-US" sz="5600" dirty="0" smtClean="0"/>
          </a:p>
          <a:p>
            <a:pPr marL="0" lvl="0" indent="0">
              <a:spcBef>
                <a:spcPts val="0"/>
              </a:spcBef>
              <a:buNone/>
            </a:pPr>
            <a:r>
              <a:rPr lang="en-US" sz="5600" b="1" dirty="0" smtClean="0"/>
              <a:t>Look Around.</a:t>
            </a:r>
            <a:r>
              <a:rPr lang="en-US" sz="5600" dirty="0" smtClean="0"/>
              <a:t> Is your work environment safe and does all your equipment work the way that it was intended? Can anyone overhear your comments? All patient information is confidential. </a:t>
            </a:r>
          </a:p>
          <a:p>
            <a:pPr marL="0" lvl="0" indent="0">
              <a:spcBef>
                <a:spcPts val="0"/>
              </a:spcBef>
              <a:buNone/>
            </a:pPr>
            <a:endParaRPr lang="en-US" sz="5600" dirty="0" smtClean="0"/>
          </a:p>
          <a:p>
            <a:pPr marL="0" lvl="0" indent="0">
              <a:spcBef>
                <a:spcPts val="0"/>
              </a:spcBef>
              <a:buNone/>
            </a:pPr>
            <a:r>
              <a:rPr lang="en-US" sz="5600" b="1" dirty="0" smtClean="0"/>
              <a:t>Be Accurate.</a:t>
            </a:r>
            <a:r>
              <a:rPr lang="en-US" sz="5600" dirty="0" smtClean="0"/>
              <a:t> Remember that whenever you work with patients, be accurate.</a:t>
            </a:r>
          </a:p>
          <a:p>
            <a:pPr marL="0" lvl="0" indent="0">
              <a:spcBef>
                <a:spcPts val="0"/>
              </a:spcBef>
              <a:buNone/>
            </a:pPr>
            <a:endParaRPr lang="en-US" sz="5600" dirty="0" smtClean="0"/>
          </a:p>
          <a:p>
            <a:pPr marL="0" lvl="0" indent="0">
              <a:spcBef>
                <a:spcPts val="0"/>
              </a:spcBef>
              <a:buNone/>
            </a:pPr>
            <a:r>
              <a:rPr lang="en-US" sz="5600" b="1" dirty="0" smtClean="0"/>
              <a:t>Be Timely.</a:t>
            </a:r>
            <a:r>
              <a:rPr lang="en-US" sz="5600" dirty="0" smtClean="0"/>
              <a:t> Show up when you promised. Give reasonable time estimates. </a:t>
            </a:r>
          </a:p>
          <a:p>
            <a:pPr marL="0" lvl="0" indent="0">
              <a:spcBef>
                <a:spcPts val="0"/>
              </a:spcBef>
              <a:buNone/>
            </a:pPr>
            <a:endParaRPr lang="en-US" sz="5600" dirty="0" smtClean="0"/>
          </a:p>
          <a:p>
            <a:pPr marL="0" indent="0">
              <a:spcBef>
                <a:spcPts val="0"/>
              </a:spcBef>
              <a:buNone/>
            </a:pPr>
            <a:r>
              <a:rPr lang="en-US" sz="5600" b="1" dirty="0" smtClean="0"/>
              <a:t>Improve Your Processes.</a:t>
            </a:r>
            <a:r>
              <a:rPr lang="en-US" sz="5600" dirty="0" smtClean="0"/>
              <a:t> Keep a good lookout for processes that need to be improved; don’t just accept the old adage that “it’s always been done this way”. If you see a work process that is unsafe, then it needs to be fixed!</a:t>
            </a:r>
          </a:p>
          <a:p>
            <a:pPr marL="0" indent="0">
              <a:spcBef>
                <a:spcPts val="0"/>
              </a:spcBef>
              <a:buNone/>
            </a:pPr>
            <a:r>
              <a:rPr lang="en-US" sz="5600" dirty="0" smtClean="0"/>
              <a:t> </a:t>
            </a:r>
          </a:p>
          <a:p>
            <a:pPr marL="0" indent="0">
              <a:spcBef>
                <a:spcPts val="0"/>
              </a:spcBef>
              <a:buNone/>
            </a:pPr>
            <a:r>
              <a:rPr lang="en-US" sz="5600" dirty="0" smtClean="0"/>
              <a:t>The suggestions above represent only a few of the many ways that </a:t>
            </a:r>
            <a:r>
              <a:rPr lang="en-US" sz="5600" dirty="0" smtClean="0"/>
              <a:t>a clinical observer (C/O) or job </a:t>
            </a:r>
            <a:r>
              <a:rPr lang="en-US" sz="5600" dirty="0" err="1" smtClean="0"/>
              <a:t>shadower</a:t>
            </a:r>
            <a:r>
              <a:rPr lang="en-US" sz="5600" dirty="0" smtClean="0"/>
              <a:t> (J/S) </a:t>
            </a:r>
            <a:r>
              <a:rPr lang="en-US" sz="5600" dirty="0" smtClean="0"/>
              <a:t>can directly influence the surroundings of our patients. Please take a few moments </a:t>
            </a:r>
            <a:r>
              <a:rPr lang="en-US" sz="5600" dirty="0" smtClean="0"/>
              <a:t>to </a:t>
            </a:r>
            <a:r>
              <a:rPr lang="en-US" sz="5600" dirty="0" smtClean="0"/>
              <a:t>look around and help Memorial create a safe patient care environment. All of Memorial’s patients and visitors will thank you for it!</a:t>
            </a:r>
          </a:p>
          <a:p>
            <a:pPr>
              <a:buNone/>
            </a:pPr>
            <a:r>
              <a:rPr lang="en-US" sz="5600" b="1" dirty="0" smtClean="0"/>
              <a:t> </a:t>
            </a:r>
            <a:endParaRPr lang="en-US" sz="5600" dirty="0" smtClean="0"/>
          </a:p>
          <a:p>
            <a:pPr>
              <a:buNone/>
            </a:pPr>
            <a:r>
              <a:rPr lang="en-US" b="1"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758952"/>
          </a:xfrm>
        </p:spPr>
        <p:txBody>
          <a:bodyPr>
            <a:normAutofit/>
          </a:bodyPr>
          <a:lstStyle/>
          <a:p>
            <a:r>
              <a:rPr lang="en-US" dirty="0" smtClean="0"/>
              <a:t>Maintaining a Safe </a:t>
            </a:r>
            <a:r>
              <a:rPr lang="en-US" dirty="0" smtClean="0"/>
              <a:t>Environment</a:t>
            </a:r>
            <a:endParaRPr lang="en-US" dirty="0"/>
          </a:p>
        </p:txBody>
      </p:sp>
      <p:sp>
        <p:nvSpPr>
          <p:cNvPr id="3" name="Content Placeholder 2"/>
          <p:cNvSpPr>
            <a:spLocks noGrp="1"/>
          </p:cNvSpPr>
          <p:nvPr>
            <p:ph sz="quarter" idx="1"/>
          </p:nvPr>
        </p:nvSpPr>
        <p:spPr/>
        <p:txBody>
          <a:bodyPr>
            <a:normAutofit fontScale="55000" lnSpcReduction="20000"/>
          </a:bodyPr>
          <a:lstStyle/>
          <a:p>
            <a:pPr>
              <a:buNone/>
            </a:pPr>
            <a:r>
              <a:rPr lang="en-US" b="1" dirty="0" smtClean="0"/>
              <a:t>Preventing Common Workplace Injuries</a:t>
            </a:r>
            <a:r>
              <a:rPr lang="en-US" dirty="0" smtClean="0"/>
              <a:t> </a:t>
            </a:r>
            <a:r>
              <a:rPr lang="en-US" dirty="0" smtClean="0">
                <a:solidFill>
                  <a:srgbClr val="010101"/>
                </a:solidFill>
              </a:rPr>
              <a:t>Use proper tools and techniques to prevent personal injuries that can occur among all workers in all industries, especially those injuries that result from: </a:t>
            </a:r>
            <a:endParaRPr lang="en-US" dirty="0" smtClean="0"/>
          </a:p>
          <a:p>
            <a:pPr>
              <a:buNone/>
            </a:pPr>
            <a:endParaRPr lang="en-US" dirty="0" smtClean="0"/>
          </a:p>
          <a:p>
            <a:r>
              <a:rPr lang="en-US" dirty="0" smtClean="0">
                <a:solidFill>
                  <a:srgbClr val="010101"/>
                </a:solidFill>
              </a:rPr>
              <a:t>Slips on wet floor surfaces </a:t>
            </a:r>
            <a:endParaRPr lang="en-US" dirty="0" smtClean="0"/>
          </a:p>
          <a:p>
            <a:r>
              <a:rPr lang="en-US" dirty="0" smtClean="0">
                <a:solidFill>
                  <a:srgbClr val="010101"/>
                </a:solidFill>
              </a:rPr>
              <a:t>Trips and falls in work areas and walkways </a:t>
            </a:r>
            <a:endParaRPr lang="en-US" dirty="0" smtClean="0"/>
          </a:p>
          <a:p>
            <a:r>
              <a:rPr lang="en-US" dirty="0" smtClean="0">
                <a:solidFill>
                  <a:srgbClr val="010101"/>
                </a:solidFill>
              </a:rPr>
              <a:t>Musculoskeletal disorders due to heavy lifting and/or repetitive use of certain joint areas of the body </a:t>
            </a:r>
            <a:endParaRPr lang="en-US" dirty="0" smtClean="0"/>
          </a:p>
          <a:p>
            <a:r>
              <a:rPr lang="en-US" dirty="0" smtClean="0">
                <a:solidFill>
                  <a:srgbClr val="010101"/>
                </a:solidFill>
              </a:rPr>
              <a:t>Use of hazardous products </a:t>
            </a:r>
            <a:endParaRPr lang="en-US" dirty="0" smtClean="0"/>
          </a:p>
          <a:p>
            <a:r>
              <a:rPr lang="en-US" dirty="0" smtClean="0">
                <a:solidFill>
                  <a:srgbClr val="010101"/>
                </a:solidFill>
              </a:rPr>
              <a:t>Equipment transport </a:t>
            </a:r>
            <a:endParaRPr lang="en-US" dirty="0" smtClean="0"/>
          </a:p>
          <a:p>
            <a:pPr marL="0" indent="0">
              <a:lnSpc>
                <a:spcPct val="120000"/>
              </a:lnSpc>
              <a:spcBef>
                <a:spcPts val="0"/>
              </a:spcBef>
              <a:buNone/>
            </a:pPr>
            <a:endParaRPr lang="en-US" dirty="0" smtClean="0"/>
          </a:p>
          <a:p>
            <a:pPr marL="0" indent="0">
              <a:lnSpc>
                <a:spcPct val="120000"/>
              </a:lnSpc>
              <a:spcBef>
                <a:spcPts val="0"/>
              </a:spcBef>
              <a:buNone/>
            </a:pPr>
            <a:r>
              <a:rPr lang="en-US" b="1" dirty="0" smtClean="0"/>
              <a:t>Preventing Injuries Unique to Health Care Facilities</a:t>
            </a:r>
            <a:r>
              <a:rPr lang="en-US" dirty="0" smtClean="0"/>
              <a:t> </a:t>
            </a:r>
            <a:r>
              <a:rPr lang="en-US" dirty="0" smtClean="0">
                <a:solidFill>
                  <a:srgbClr val="010101"/>
                </a:solidFill>
              </a:rPr>
              <a:t>Use proper tools and techniques to prevent personal injuries and illnesses for which health care workers are uniquely at risk, including those that result from: </a:t>
            </a:r>
            <a:endParaRPr lang="en-US" dirty="0" smtClean="0"/>
          </a:p>
          <a:p>
            <a:pPr marL="0" indent="0">
              <a:lnSpc>
                <a:spcPct val="120000"/>
              </a:lnSpc>
              <a:spcBef>
                <a:spcPts val="0"/>
              </a:spcBef>
              <a:buNone/>
            </a:pPr>
            <a:r>
              <a:rPr lang="en-US" dirty="0" smtClean="0">
                <a:solidFill>
                  <a:srgbClr val="010101"/>
                </a:solidFill>
              </a:rPr>
              <a:t> </a:t>
            </a:r>
            <a:endParaRPr lang="en-US" dirty="0" smtClean="0"/>
          </a:p>
          <a:p>
            <a:pPr marL="0" indent="0">
              <a:lnSpc>
                <a:spcPct val="120000"/>
              </a:lnSpc>
              <a:spcBef>
                <a:spcPts val="0"/>
              </a:spcBef>
            </a:pPr>
            <a:r>
              <a:rPr lang="en-US" dirty="0" smtClean="0">
                <a:solidFill>
                  <a:srgbClr val="010101"/>
                </a:solidFill>
              </a:rPr>
              <a:t>Needle sticks </a:t>
            </a:r>
            <a:endParaRPr lang="en-US" dirty="0" smtClean="0"/>
          </a:p>
          <a:p>
            <a:pPr marL="0" indent="0">
              <a:lnSpc>
                <a:spcPct val="120000"/>
              </a:lnSpc>
              <a:spcBef>
                <a:spcPts val="0"/>
              </a:spcBef>
            </a:pPr>
            <a:r>
              <a:rPr lang="en-US" dirty="0" smtClean="0">
                <a:solidFill>
                  <a:srgbClr val="010101"/>
                </a:solidFill>
              </a:rPr>
              <a:t>Exposure to infectious diseases </a:t>
            </a:r>
            <a:endParaRPr lang="en-US" dirty="0" smtClean="0"/>
          </a:p>
          <a:p>
            <a:pPr marL="0" indent="0">
              <a:lnSpc>
                <a:spcPct val="120000"/>
              </a:lnSpc>
              <a:spcBef>
                <a:spcPts val="0"/>
              </a:spcBef>
            </a:pPr>
            <a:r>
              <a:rPr lang="en-US" dirty="0" smtClean="0">
                <a:solidFill>
                  <a:srgbClr val="010101"/>
                </a:solidFill>
              </a:rPr>
              <a:t>Use of specialized equipment (such as equipment that  relies on radioactive or chemical substances) </a:t>
            </a:r>
            <a:endParaRPr lang="en-US" dirty="0" smtClean="0"/>
          </a:p>
          <a:p>
            <a:pPr marL="0" indent="0">
              <a:lnSpc>
                <a:spcPct val="120000"/>
              </a:lnSpc>
              <a:spcBef>
                <a:spcPts val="0"/>
              </a:spcBef>
            </a:pPr>
            <a:r>
              <a:rPr lang="en-US" dirty="0" smtClean="0">
                <a:solidFill>
                  <a:srgbClr val="010101"/>
                </a:solidFill>
              </a:rPr>
              <a:t>Patient transport</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for C/O </a:t>
            </a:r>
            <a:r>
              <a:rPr lang="en-US" dirty="0" smtClean="0"/>
              <a:t>or J/S</a:t>
            </a:r>
            <a:endParaRPr lang="en-US" dirty="0"/>
          </a:p>
        </p:txBody>
      </p:sp>
      <p:sp>
        <p:nvSpPr>
          <p:cNvPr id="4" name="Content Placeholder 2"/>
          <p:cNvSpPr>
            <a:spLocks noGrp="1"/>
          </p:cNvSpPr>
          <p:nvPr>
            <p:ph sz="quarter" idx="1"/>
          </p:nvPr>
        </p:nvSpPr>
        <p:spPr>
          <a:xfrm>
            <a:off x="301752" y="1527048"/>
            <a:ext cx="8503920" cy="4721352"/>
          </a:xfrm>
        </p:spPr>
        <p:txBody>
          <a:bodyPr>
            <a:normAutofit fontScale="25000" lnSpcReduction="20000"/>
          </a:bodyPr>
          <a:lstStyle/>
          <a:p>
            <a:pPr marL="0" indent="0">
              <a:spcBef>
                <a:spcPts val="0"/>
              </a:spcBef>
              <a:buNone/>
            </a:pPr>
            <a:r>
              <a:rPr lang="en-US" sz="5600" b="1" dirty="0" smtClean="0"/>
              <a:t>What do you do if…</a:t>
            </a:r>
            <a:endParaRPr lang="en-US" sz="5600" dirty="0" smtClean="0"/>
          </a:p>
          <a:p>
            <a:pPr marL="0" indent="0">
              <a:spcBef>
                <a:spcPts val="0"/>
              </a:spcBef>
              <a:buNone/>
            </a:pPr>
            <a:r>
              <a:rPr lang="en-US" sz="5600" u="sng" dirty="0" smtClean="0"/>
              <a:t> </a:t>
            </a:r>
          </a:p>
          <a:p>
            <a:pPr marL="0" indent="0">
              <a:spcBef>
                <a:spcPts val="0"/>
              </a:spcBef>
              <a:buNone/>
            </a:pPr>
            <a:r>
              <a:rPr lang="en-US" sz="5600" u="sng" dirty="0" smtClean="0"/>
              <a:t>You are injured while working?</a:t>
            </a:r>
          </a:p>
          <a:p>
            <a:pPr marL="0" indent="0">
              <a:spcBef>
                <a:spcPts val="0"/>
              </a:spcBef>
              <a:buNone/>
            </a:pPr>
            <a:endParaRPr lang="en-US" sz="5600" dirty="0" smtClean="0"/>
          </a:p>
          <a:p>
            <a:pPr marL="0" indent="0">
              <a:spcBef>
                <a:spcPts val="0"/>
              </a:spcBef>
            </a:pPr>
            <a:r>
              <a:rPr lang="en-US" sz="5600" dirty="0" smtClean="0"/>
              <a:t>Notify your immediate supervisor </a:t>
            </a:r>
          </a:p>
          <a:p>
            <a:pPr marL="0" indent="0">
              <a:spcBef>
                <a:spcPts val="0"/>
              </a:spcBef>
            </a:pPr>
            <a:r>
              <a:rPr lang="en-US" sz="5600" i="1" dirty="0" smtClean="0"/>
              <a:t>All </a:t>
            </a:r>
            <a:r>
              <a:rPr lang="en-US" sz="5600" i="1" dirty="0" smtClean="0"/>
              <a:t>accidents need to be reported even if there is no injury.</a:t>
            </a:r>
          </a:p>
          <a:p>
            <a:pPr marL="0" indent="0">
              <a:spcBef>
                <a:spcPts val="0"/>
              </a:spcBef>
            </a:pPr>
            <a:r>
              <a:rPr lang="en-US" sz="5600" dirty="0" smtClean="0"/>
              <a:t>For incidentals, band aids can be found </a:t>
            </a:r>
            <a:r>
              <a:rPr lang="en-US" sz="5600" dirty="0" smtClean="0"/>
              <a:t>areas you will be completing your clinical observation or job shadow</a:t>
            </a:r>
            <a:endParaRPr lang="en-US" sz="5600" dirty="0" smtClean="0"/>
          </a:p>
          <a:p>
            <a:pPr marL="0" indent="0">
              <a:spcBef>
                <a:spcPts val="0"/>
              </a:spcBef>
            </a:pPr>
            <a:r>
              <a:rPr lang="en-US" sz="5600" dirty="0" smtClean="0"/>
              <a:t>For over-the-counter pain medicines, ambassadors may purchase packages from the Gift Shop or 2</a:t>
            </a:r>
            <a:r>
              <a:rPr lang="en-US" sz="5600" baseline="30000" dirty="0" smtClean="0"/>
              <a:t>nd</a:t>
            </a:r>
            <a:r>
              <a:rPr lang="en-US" sz="5600" dirty="0" smtClean="0"/>
              <a:t> floor 24hr self-service vending mart located in the Leighton Heart &amp; Vascular waiting area.</a:t>
            </a:r>
          </a:p>
          <a:p>
            <a:pPr marL="0" indent="0">
              <a:spcBef>
                <a:spcPts val="0"/>
              </a:spcBef>
              <a:buNone/>
            </a:pPr>
            <a:r>
              <a:rPr lang="en-US" sz="5600" dirty="0" smtClean="0"/>
              <a:t> </a:t>
            </a:r>
            <a:endParaRPr lang="en-US" sz="5600" b="1" u="sng" dirty="0" smtClean="0"/>
          </a:p>
          <a:p>
            <a:pPr marL="0" indent="0">
              <a:spcBef>
                <a:spcPts val="0"/>
              </a:spcBef>
              <a:buNone/>
            </a:pPr>
            <a:r>
              <a:rPr lang="en-US" sz="5600" b="1" u="sng" dirty="0" smtClean="0"/>
              <a:t>You are exposed to blood or body fluids?</a:t>
            </a:r>
          </a:p>
          <a:p>
            <a:pPr marL="0" indent="0">
              <a:spcBef>
                <a:spcPts val="0"/>
              </a:spcBef>
              <a:buNone/>
            </a:pPr>
            <a:endParaRPr lang="en-US" sz="5600" dirty="0" smtClean="0"/>
          </a:p>
          <a:p>
            <a:pPr marL="0" indent="0">
              <a:spcBef>
                <a:spcPts val="0"/>
              </a:spcBef>
            </a:pPr>
            <a:r>
              <a:rPr lang="en-US" sz="5600" dirty="0" smtClean="0"/>
              <a:t>Notify the administrative supervisor immediately.</a:t>
            </a:r>
          </a:p>
          <a:p>
            <a:pPr marL="0" indent="0">
              <a:spcBef>
                <a:spcPts val="0"/>
              </a:spcBef>
            </a:pPr>
            <a:r>
              <a:rPr lang="en-US" sz="5600" dirty="0" smtClean="0"/>
              <a:t>Wash the area of your skin with soap and water.</a:t>
            </a:r>
          </a:p>
          <a:p>
            <a:pPr marL="0" indent="0">
              <a:spcBef>
                <a:spcPts val="0"/>
              </a:spcBef>
            </a:pPr>
            <a:r>
              <a:rPr lang="en-US" sz="5600" dirty="0" smtClean="0"/>
              <a:t>Call Security to make out a security report and if needed you will be seen in the ER.</a:t>
            </a:r>
          </a:p>
          <a:p>
            <a:pPr marL="0" indent="0">
              <a:spcBef>
                <a:spcPts val="0"/>
              </a:spcBef>
              <a:buNone/>
            </a:pPr>
            <a:r>
              <a:rPr lang="en-US" sz="5600" dirty="0" smtClean="0"/>
              <a:t> </a:t>
            </a:r>
          </a:p>
          <a:p>
            <a:pPr marL="0" indent="0">
              <a:spcBef>
                <a:spcPts val="0"/>
              </a:spcBef>
              <a:buNone/>
            </a:pPr>
            <a:r>
              <a:rPr lang="en-US" sz="5600" b="1" u="sng" dirty="0" smtClean="0"/>
              <a:t>When should you contact security?</a:t>
            </a:r>
          </a:p>
          <a:p>
            <a:pPr marL="0" indent="0">
              <a:spcBef>
                <a:spcPts val="0"/>
              </a:spcBef>
            </a:pPr>
            <a:endParaRPr lang="en-US" sz="5600" dirty="0" smtClean="0"/>
          </a:p>
          <a:p>
            <a:pPr marL="0" indent="0">
              <a:spcBef>
                <a:spcPts val="0"/>
              </a:spcBef>
            </a:pPr>
            <a:r>
              <a:rPr lang="en-US" sz="5600" dirty="0" smtClean="0"/>
              <a:t>When you need an escort to your vehicle.</a:t>
            </a:r>
          </a:p>
          <a:p>
            <a:pPr marL="0" indent="0">
              <a:spcBef>
                <a:spcPts val="0"/>
              </a:spcBef>
            </a:pPr>
            <a:r>
              <a:rPr lang="en-US" sz="5600" dirty="0" smtClean="0"/>
              <a:t>When you encounter a potentially violent situation.</a:t>
            </a:r>
          </a:p>
          <a:p>
            <a:pPr marL="0" indent="0">
              <a:spcBef>
                <a:spcPts val="0"/>
              </a:spcBef>
            </a:pPr>
            <a:r>
              <a:rPr lang="en-US" sz="5600" dirty="0" smtClean="0"/>
              <a:t>When you go out to your car and your battery is dead or you have a flat tire.</a:t>
            </a:r>
          </a:p>
          <a:p>
            <a:pPr marL="0" indent="0">
              <a:spcBef>
                <a:spcPts val="0"/>
              </a:spcBef>
            </a:pPr>
            <a:r>
              <a:rPr lang="en-US" sz="5600" dirty="0" smtClean="0"/>
              <a:t>If you are in any of the parking areas and are in need of security either for assistance or to report a problem use the emergency phones located under the blue lights.  Call x6920 for non-emergencies.</a:t>
            </a:r>
          </a:p>
          <a:p>
            <a:pPr marL="0" indent="0" algn="ctr">
              <a:spcBef>
                <a:spcPts val="0"/>
              </a:spcBef>
              <a:buNone/>
            </a:pPr>
            <a:r>
              <a:rPr lang="en-US" sz="5600" b="1" dirty="0" smtClean="0"/>
              <a:t> </a:t>
            </a:r>
            <a:endParaRPr lang="en-US" sz="5600" dirty="0" smtClean="0"/>
          </a:p>
          <a:p>
            <a:pPr marL="0" indent="0" algn="ctr">
              <a:spcBef>
                <a:spcPts val="0"/>
              </a:spcBef>
              <a:buNone/>
            </a:pPr>
            <a:endParaRPr lang="en-US" sz="5600" dirty="0" smtClean="0"/>
          </a:p>
          <a:p>
            <a:pPr marL="0" indent="0" algn="ctr">
              <a:spcBef>
                <a:spcPts val="0"/>
              </a:spcBef>
              <a:buNone/>
            </a:pPr>
            <a:r>
              <a:rPr lang="en-US" b="1" dirty="0" smtClean="0"/>
              <a:t> </a:t>
            </a:r>
            <a:endParaRPr lang="en-US" dirty="0" smtClean="0"/>
          </a:p>
          <a:p>
            <a:pPr marL="0" indent="0">
              <a:spcBef>
                <a:spcPts val="0"/>
              </a:spcBef>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Title 5"/>
          <p:cNvSpPr>
            <a:spLocks noGrp="1"/>
          </p:cNvSpPr>
          <p:nvPr>
            <p:ph type="title"/>
          </p:nvPr>
        </p:nvSpPr>
        <p:spPr/>
        <p:txBody>
          <a:bodyPr/>
          <a:lstStyle/>
          <a:p>
            <a:pPr algn="ctr"/>
            <a:r>
              <a:rPr lang="en-US" sz="2000" dirty="0" smtClean="0"/>
              <a:t>HOSPITAL EMERGENCY CODE SYSTEM </a:t>
            </a:r>
            <a:endParaRPr lang="en-US" sz="2000" dirty="0"/>
          </a:p>
        </p:txBody>
      </p:sp>
      <p:sp>
        <p:nvSpPr>
          <p:cNvPr id="8" name="Text Placeholder 7"/>
          <p:cNvSpPr>
            <a:spLocks noGrp="1"/>
          </p:cNvSpPr>
          <p:nvPr>
            <p:ph type="body" idx="2"/>
          </p:nvPr>
        </p:nvSpPr>
        <p:spPr/>
        <p:txBody>
          <a:bodyPr>
            <a:normAutofit lnSpcReduction="10000"/>
          </a:bodyPr>
          <a:lstStyle/>
          <a:p>
            <a:r>
              <a:rPr lang="en-US" b="1" dirty="0" smtClean="0"/>
              <a:t>Additional events not listed (Information system/network failures - Downtime and weather events (i.e. Tornado)) will be announced in plain language.</a:t>
            </a:r>
            <a:endParaRPr lang="en-US" dirty="0" smtClean="0"/>
          </a:p>
          <a:p>
            <a:r>
              <a:rPr lang="en-US" b="1" dirty="0" smtClean="0"/>
              <a:t>Call “44” for Emergencies from any Memorial Phone or</a:t>
            </a:r>
            <a:endParaRPr lang="en-US" dirty="0" smtClean="0"/>
          </a:p>
          <a:p>
            <a:r>
              <a:rPr lang="en-US" b="1" dirty="0" smtClean="0"/>
              <a:t>647-1000 from any phone</a:t>
            </a:r>
            <a:endParaRPr lang="en-US" dirty="0" smtClean="0"/>
          </a:p>
          <a:p>
            <a:endParaRPr lang="en-US" dirty="0"/>
          </a:p>
        </p:txBody>
      </p:sp>
      <p:graphicFrame>
        <p:nvGraphicFramePr>
          <p:cNvPr id="9" name="Table 8"/>
          <p:cNvGraphicFramePr>
            <a:graphicFrameLocks noGrp="1"/>
          </p:cNvGraphicFramePr>
          <p:nvPr/>
        </p:nvGraphicFramePr>
        <p:xfrm>
          <a:off x="2971801" y="609601"/>
          <a:ext cx="6019799" cy="5875532"/>
        </p:xfrm>
        <a:graphic>
          <a:graphicData uri="http://schemas.openxmlformats.org/drawingml/2006/table">
            <a:tbl>
              <a:tblPr/>
              <a:tblGrid>
                <a:gridCol w="2006812"/>
                <a:gridCol w="1561491"/>
                <a:gridCol w="2451496"/>
              </a:tblGrid>
              <a:tr h="170830">
                <a:tc>
                  <a:txBody>
                    <a:bodyPr/>
                    <a:lstStyle/>
                    <a:p>
                      <a:pPr marL="485775" marR="0">
                        <a:lnSpc>
                          <a:spcPts val="1355"/>
                        </a:lnSpc>
                        <a:spcBef>
                          <a:spcPts val="0"/>
                        </a:spcBef>
                        <a:spcAft>
                          <a:spcPts val="0"/>
                        </a:spcAft>
                      </a:pPr>
                      <a:r>
                        <a:rPr lang="en-US" sz="800" b="1" spc="5" dirty="0">
                          <a:latin typeface="+mn-lt"/>
                          <a:ea typeface="Times New Roman"/>
                          <a:cs typeface="Times New Roman"/>
                        </a:rPr>
                        <a:t>E</a:t>
                      </a:r>
                      <a:r>
                        <a:rPr lang="en-US" sz="800" b="1" dirty="0">
                          <a:latin typeface="+mn-lt"/>
                          <a:ea typeface="Times New Roman"/>
                          <a:cs typeface="Times New Roman"/>
                        </a:rPr>
                        <a:t>m</a:t>
                      </a:r>
                      <a:r>
                        <a:rPr lang="en-US" sz="800" b="1" spc="5" dirty="0">
                          <a:latin typeface="+mn-lt"/>
                          <a:ea typeface="Times New Roman"/>
                          <a:cs typeface="Times New Roman"/>
                        </a:rPr>
                        <a:t>e</a:t>
                      </a:r>
                      <a:r>
                        <a:rPr lang="en-US" sz="800" b="1" dirty="0">
                          <a:latin typeface="+mn-lt"/>
                          <a:ea typeface="Times New Roman"/>
                          <a:cs typeface="Times New Roman"/>
                        </a:rPr>
                        <a:t>rg</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10" dirty="0">
                          <a:latin typeface="+mn-lt"/>
                          <a:ea typeface="Times New Roman"/>
                          <a:cs typeface="Times New Roman"/>
                        </a:rPr>
                        <a:t>c</a:t>
                      </a:r>
                      <a:r>
                        <a:rPr lang="en-US" sz="800" b="1" dirty="0">
                          <a:latin typeface="+mn-lt"/>
                          <a:ea typeface="Times New Roman"/>
                          <a:cs typeface="Times New Roman"/>
                        </a:rPr>
                        <a:t>y</a:t>
                      </a:r>
                      <a:r>
                        <a:rPr lang="en-US" sz="800" b="1" spc="45" dirty="0">
                          <a:latin typeface="+mn-lt"/>
                          <a:ea typeface="Times New Roman"/>
                          <a:cs typeface="Times New Roman"/>
                        </a:rPr>
                        <a:t> </a:t>
                      </a:r>
                      <a:r>
                        <a:rPr lang="en-US" sz="800" b="1" dirty="0">
                          <a:latin typeface="+mn-lt"/>
                          <a:ea typeface="Times New Roman"/>
                          <a:cs typeface="Times New Roman"/>
                        </a:rPr>
                        <a:t>Code</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3060" marR="0">
                        <a:lnSpc>
                          <a:spcPts val="1355"/>
                        </a:lnSpc>
                        <a:spcBef>
                          <a:spcPts val="0"/>
                        </a:spcBef>
                        <a:spcAft>
                          <a:spcPts val="0"/>
                        </a:spcAft>
                      </a:pPr>
                      <a:r>
                        <a:rPr lang="en-US" sz="800" b="1" spc="-5">
                          <a:latin typeface="+mn-lt"/>
                          <a:ea typeface="Times New Roman"/>
                          <a:cs typeface="Times New Roman"/>
                        </a:rPr>
                        <a:t>W</a:t>
                      </a:r>
                      <a:r>
                        <a:rPr lang="en-US" sz="800" b="1">
                          <a:latin typeface="+mn-lt"/>
                          <a:ea typeface="Times New Roman"/>
                          <a:cs typeface="Times New Roman"/>
                        </a:rPr>
                        <a:t>hat</a:t>
                      </a:r>
                      <a:r>
                        <a:rPr lang="en-US" sz="800" b="1" spc="35">
                          <a:latin typeface="+mn-lt"/>
                          <a:ea typeface="Times New Roman"/>
                          <a:cs typeface="Times New Roman"/>
                        </a:rPr>
                        <a:t> </a:t>
                      </a:r>
                      <a:r>
                        <a:rPr lang="en-US" sz="800" b="1" spc="5">
                          <a:latin typeface="+mn-lt"/>
                          <a:ea typeface="Times New Roman"/>
                          <a:cs typeface="Times New Roman"/>
                        </a:rPr>
                        <a:t>i</a:t>
                      </a:r>
                      <a:r>
                        <a:rPr lang="en-US" sz="800" b="1">
                          <a:latin typeface="+mn-lt"/>
                          <a:ea typeface="Times New Roman"/>
                          <a:cs typeface="Times New Roman"/>
                        </a:rPr>
                        <a:t>t</a:t>
                      </a:r>
                      <a:r>
                        <a:rPr lang="en-US" sz="800" b="1" spc="20">
                          <a:latin typeface="+mn-lt"/>
                          <a:ea typeface="Times New Roman"/>
                          <a:cs typeface="Times New Roman"/>
                        </a:rPr>
                        <a:t> </a:t>
                      </a:r>
                      <a:r>
                        <a:rPr lang="en-US" sz="800" b="1" spc="-5">
                          <a:latin typeface="+mn-lt"/>
                          <a:ea typeface="Times New Roman"/>
                          <a:cs typeface="Times New Roman"/>
                        </a:rPr>
                        <a:t>M</a:t>
                      </a:r>
                      <a:r>
                        <a:rPr lang="en-US" sz="800" b="1" spc="5">
                          <a:latin typeface="+mn-lt"/>
                          <a:ea typeface="Times New Roman"/>
                          <a:cs typeface="Times New Roman"/>
                        </a:rPr>
                        <a:t>ea</a:t>
                      </a:r>
                      <a:r>
                        <a:rPr lang="en-US" sz="800" b="1">
                          <a:latin typeface="+mn-lt"/>
                          <a:ea typeface="Times New Roman"/>
                          <a:cs typeface="Times New Roman"/>
                        </a:rPr>
                        <a:t>ns</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05790" marR="0">
                        <a:lnSpc>
                          <a:spcPts val="1355"/>
                        </a:lnSpc>
                        <a:spcBef>
                          <a:spcPts val="0"/>
                        </a:spcBef>
                        <a:spcAft>
                          <a:spcPts val="0"/>
                        </a:spcAft>
                      </a:pPr>
                      <a:r>
                        <a:rPr lang="en-US" sz="800" b="1" spc="-5">
                          <a:latin typeface="+mn-lt"/>
                          <a:ea typeface="Times New Roman"/>
                          <a:cs typeface="Times New Roman"/>
                        </a:rPr>
                        <a:t>W</a:t>
                      </a:r>
                      <a:r>
                        <a:rPr lang="en-US" sz="800" b="1">
                          <a:latin typeface="+mn-lt"/>
                          <a:ea typeface="Times New Roman"/>
                          <a:cs typeface="Times New Roman"/>
                        </a:rPr>
                        <a:t>hat </a:t>
                      </a:r>
                      <a:r>
                        <a:rPr lang="en-US" sz="800" b="1" spc="5">
                          <a:latin typeface="+mn-lt"/>
                          <a:ea typeface="Times New Roman"/>
                          <a:cs typeface="Times New Roman"/>
                        </a:rPr>
                        <a:t>Y</a:t>
                      </a:r>
                      <a:r>
                        <a:rPr lang="en-US" sz="800" b="1">
                          <a:latin typeface="+mn-lt"/>
                          <a:ea typeface="Times New Roman"/>
                          <a:cs typeface="Times New Roman"/>
                        </a:rPr>
                        <a:t>ou</a:t>
                      </a:r>
                      <a:r>
                        <a:rPr lang="en-US" sz="800" b="1" spc="5">
                          <a:latin typeface="+mn-lt"/>
                          <a:ea typeface="Times New Roman"/>
                          <a:cs typeface="Times New Roman"/>
                        </a:rPr>
                        <a:t> S</a:t>
                      </a:r>
                      <a:r>
                        <a:rPr lang="en-US" sz="800" b="1">
                          <a:latin typeface="+mn-lt"/>
                          <a:ea typeface="Times New Roman"/>
                          <a:cs typeface="Times New Roman"/>
                        </a:rPr>
                        <a:t>ho</a:t>
                      </a:r>
                      <a:r>
                        <a:rPr lang="en-US" sz="800" b="1" spc="-5">
                          <a:latin typeface="+mn-lt"/>
                          <a:ea typeface="Times New Roman"/>
                          <a:cs typeface="Times New Roman"/>
                        </a:rPr>
                        <a:t>u</a:t>
                      </a:r>
                      <a:r>
                        <a:rPr lang="en-US" sz="800" b="1">
                          <a:latin typeface="+mn-lt"/>
                          <a:ea typeface="Times New Roman"/>
                          <a:cs typeface="Times New Roman"/>
                        </a:rPr>
                        <a:t>ld</a:t>
                      </a:r>
                      <a:r>
                        <a:rPr lang="en-US" sz="800" b="1" spc="15">
                          <a:latin typeface="+mn-lt"/>
                          <a:ea typeface="Times New Roman"/>
                          <a:cs typeface="Times New Roman"/>
                        </a:rPr>
                        <a:t> </a:t>
                      </a:r>
                      <a:r>
                        <a:rPr lang="en-US" sz="800" b="1">
                          <a:latin typeface="+mn-lt"/>
                          <a:ea typeface="Times New Roman"/>
                          <a:cs typeface="Times New Roman"/>
                        </a:rPr>
                        <a:t>do</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2490">
                <a:tc>
                  <a:txBody>
                    <a:bodyPr/>
                    <a:lstStyle/>
                    <a:p>
                      <a:pPr marL="0" marR="0">
                        <a:lnSpc>
                          <a:spcPts val="1300"/>
                        </a:lnSpc>
                        <a:spcBef>
                          <a:spcPts val="40"/>
                        </a:spcBef>
                        <a:spcAft>
                          <a:spcPts val="0"/>
                        </a:spcAft>
                      </a:pPr>
                      <a:endParaRPr lang="en-US" sz="800" dirty="0">
                        <a:latin typeface="+mn-lt"/>
                        <a:ea typeface="Times New Roman"/>
                        <a:cs typeface="Times New Roman"/>
                      </a:endParaRPr>
                    </a:p>
                    <a:p>
                      <a:pPr marL="641350" marR="630555" algn="ctr">
                        <a:lnSpc>
                          <a:spcPct val="115000"/>
                        </a:lnSpc>
                        <a:spcBef>
                          <a:spcPts val="0"/>
                        </a:spcBef>
                        <a:spcAft>
                          <a:spcPts val="0"/>
                        </a:spcAft>
                      </a:pPr>
                      <a:r>
                        <a:rPr lang="en-US" sz="800" b="1" dirty="0">
                          <a:latin typeface="+mn-lt"/>
                          <a:ea typeface="Times New Roman"/>
                          <a:cs typeface="Times New Roman"/>
                        </a:rPr>
                        <a:t>CODE</a:t>
                      </a:r>
                      <a:r>
                        <a:rPr lang="en-US" sz="800" b="1" spc="10" dirty="0">
                          <a:latin typeface="+mn-lt"/>
                          <a:ea typeface="Times New Roman"/>
                          <a:cs typeface="Times New Roman"/>
                        </a:rPr>
                        <a:t> </a:t>
                      </a:r>
                      <a:r>
                        <a:rPr lang="en-US" sz="800" b="1" dirty="0">
                          <a:latin typeface="+mn-lt"/>
                          <a:ea typeface="Times New Roman"/>
                          <a:cs typeface="Times New Roman"/>
                        </a:rPr>
                        <a:t>RED</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ts val="1300"/>
                        </a:lnSpc>
                        <a:spcBef>
                          <a:spcPts val="40"/>
                        </a:spcBef>
                        <a:spcAft>
                          <a:spcPts val="0"/>
                        </a:spcAft>
                      </a:pPr>
                      <a:endParaRPr lang="en-US" sz="800">
                        <a:latin typeface="+mn-lt"/>
                        <a:ea typeface="Times New Roman"/>
                        <a:cs typeface="Times New Roman"/>
                      </a:endParaRPr>
                    </a:p>
                    <a:p>
                      <a:pPr marL="356235" marR="0">
                        <a:lnSpc>
                          <a:spcPct val="115000"/>
                        </a:lnSpc>
                        <a:spcBef>
                          <a:spcPts val="0"/>
                        </a:spcBef>
                        <a:spcAft>
                          <a:spcPts val="0"/>
                        </a:spcAft>
                      </a:pPr>
                      <a:r>
                        <a:rPr lang="en-US" sz="800" b="1">
                          <a:latin typeface="+mn-lt"/>
                          <a:ea typeface="Times New Roman"/>
                          <a:cs typeface="Times New Roman"/>
                        </a:rPr>
                        <a:t>Fire</a:t>
                      </a:r>
                      <a:r>
                        <a:rPr lang="en-US" sz="800" b="1" spc="30">
                          <a:latin typeface="+mn-lt"/>
                          <a:ea typeface="Times New Roman"/>
                          <a:cs typeface="Times New Roman"/>
                        </a:rPr>
                        <a:t> </a:t>
                      </a:r>
                      <a:r>
                        <a:rPr lang="en-US" sz="800" b="1">
                          <a:latin typeface="+mn-lt"/>
                          <a:ea typeface="Times New Roman"/>
                          <a:cs typeface="Times New Roman"/>
                        </a:rPr>
                        <a:t>or</a:t>
                      </a:r>
                      <a:r>
                        <a:rPr lang="en-US" sz="800" b="1" spc="10">
                          <a:latin typeface="+mn-lt"/>
                          <a:ea typeface="Times New Roman"/>
                          <a:cs typeface="Times New Roman"/>
                        </a:rPr>
                        <a:t> </a:t>
                      </a:r>
                      <a:r>
                        <a:rPr lang="en-US" sz="800" b="1" spc="5">
                          <a:latin typeface="+mn-lt"/>
                          <a:ea typeface="Times New Roman"/>
                          <a:cs typeface="Times New Roman"/>
                        </a:rPr>
                        <a:t>S</a:t>
                      </a:r>
                      <a:r>
                        <a:rPr lang="en-US" sz="800" b="1">
                          <a:latin typeface="+mn-lt"/>
                          <a:ea typeface="Times New Roman"/>
                          <a:cs typeface="Times New Roman"/>
                        </a:rPr>
                        <a:t>m</a:t>
                      </a:r>
                      <a:r>
                        <a:rPr lang="en-US" sz="800" b="1" spc="-10">
                          <a:latin typeface="+mn-lt"/>
                          <a:ea typeface="Times New Roman"/>
                          <a:cs typeface="Times New Roman"/>
                        </a:rPr>
                        <a:t>o</a:t>
                      </a:r>
                      <a:r>
                        <a:rPr lang="en-US" sz="800" b="1" spc="5">
                          <a:latin typeface="+mn-lt"/>
                          <a:ea typeface="Times New Roman"/>
                          <a:cs typeface="Times New Roman"/>
                        </a:rPr>
                        <a:t>k</a:t>
                      </a:r>
                      <a:r>
                        <a:rPr lang="en-US" sz="800" b="1">
                          <a:latin typeface="+mn-lt"/>
                          <a:ea typeface="Times New Roman"/>
                          <a:cs typeface="Times New Roman"/>
                        </a:rPr>
                        <a:t>e</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marR="44450" algn="ctr">
                        <a:lnSpc>
                          <a:spcPts val="1370"/>
                        </a:lnSpc>
                        <a:spcBef>
                          <a:spcPts val="0"/>
                        </a:spcBef>
                        <a:spcAft>
                          <a:spcPts val="0"/>
                        </a:spcAft>
                      </a:pPr>
                      <a:r>
                        <a:rPr lang="en-US" sz="800" b="1">
                          <a:latin typeface="+mn-lt"/>
                          <a:ea typeface="Times New Roman"/>
                          <a:cs typeface="Times New Roman"/>
                        </a:rPr>
                        <a:t>Follow</a:t>
                      </a:r>
                      <a:r>
                        <a:rPr lang="en-US" sz="800" b="1" spc="45">
                          <a:latin typeface="+mn-lt"/>
                          <a:ea typeface="Times New Roman"/>
                          <a:cs typeface="Times New Roman"/>
                        </a:rPr>
                        <a:t> </a:t>
                      </a:r>
                      <a:r>
                        <a:rPr lang="en-US" sz="800" b="1">
                          <a:latin typeface="+mn-lt"/>
                          <a:ea typeface="Times New Roman"/>
                          <a:cs typeface="Times New Roman"/>
                        </a:rPr>
                        <a:t>R</a:t>
                      </a:r>
                      <a:r>
                        <a:rPr lang="en-US" sz="800" b="1" spc="-5">
                          <a:latin typeface="+mn-lt"/>
                          <a:ea typeface="Times New Roman"/>
                          <a:cs typeface="Times New Roman"/>
                        </a:rPr>
                        <a:t>A</a:t>
                      </a:r>
                      <a:r>
                        <a:rPr lang="en-US" sz="800" b="1">
                          <a:latin typeface="+mn-lt"/>
                          <a:ea typeface="Times New Roman"/>
                          <a:cs typeface="Times New Roman"/>
                        </a:rPr>
                        <a:t>CE</a:t>
                      </a:r>
                      <a:r>
                        <a:rPr lang="en-US" sz="800" b="1" spc="5">
                          <a:latin typeface="+mn-lt"/>
                          <a:ea typeface="Times New Roman"/>
                          <a:cs typeface="Times New Roman"/>
                        </a:rPr>
                        <a:t> </a:t>
                      </a:r>
                      <a:r>
                        <a:rPr lang="en-US" sz="800" b="1">
                          <a:latin typeface="+mn-lt"/>
                          <a:ea typeface="Times New Roman"/>
                          <a:cs typeface="Times New Roman"/>
                        </a:rPr>
                        <a:t>(</a:t>
                      </a:r>
                      <a:r>
                        <a:rPr lang="en-US" sz="800" b="1" spc="-5">
                          <a:latin typeface="+mn-lt"/>
                          <a:ea typeface="Times New Roman"/>
                          <a:cs typeface="Times New Roman"/>
                        </a:rPr>
                        <a:t>R</a:t>
                      </a:r>
                      <a:r>
                        <a:rPr lang="en-US" sz="800" b="1" spc="5">
                          <a:latin typeface="+mn-lt"/>
                          <a:ea typeface="Times New Roman"/>
                          <a:cs typeface="Times New Roman"/>
                        </a:rPr>
                        <a:t>esc</a:t>
                      </a:r>
                      <a:r>
                        <a:rPr lang="en-US" sz="800" b="1">
                          <a:latin typeface="+mn-lt"/>
                          <a:ea typeface="Times New Roman"/>
                          <a:cs typeface="Times New Roman"/>
                        </a:rPr>
                        <a:t>u</a:t>
                      </a:r>
                      <a:r>
                        <a:rPr lang="en-US" sz="800" b="1" spc="-10">
                          <a:latin typeface="+mn-lt"/>
                          <a:ea typeface="Times New Roman"/>
                          <a:cs typeface="Times New Roman"/>
                        </a:rPr>
                        <a:t>e</a:t>
                      </a:r>
                      <a:r>
                        <a:rPr lang="en-US" sz="800" b="1">
                          <a:latin typeface="+mn-lt"/>
                          <a:ea typeface="Times New Roman"/>
                          <a:cs typeface="Times New Roman"/>
                        </a:rPr>
                        <a:t>,</a:t>
                      </a:r>
                      <a:r>
                        <a:rPr lang="en-US" sz="800" b="1" spc="45">
                          <a:latin typeface="+mn-lt"/>
                          <a:ea typeface="Times New Roman"/>
                          <a:cs typeface="Times New Roman"/>
                        </a:rPr>
                        <a:t> </a:t>
                      </a:r>
                      <a:r>
                        <a:rPr lang="en-US" sz="800" b="1">
                          <a:latin typeface="+mn-lt"/>
                          <a:ea typeface="Times New Roman"/>
                          <a:cs typeface="Times New Roman"/>
                        </a:rPr>
                        <a:t>Al</a:t>
                      </a:r>
                      <a:r>
                        <a:rPr lang="en-US" sz="800" b="1" spc="5">
                          <a:latin typeface="+mn-lt"/>
                          <a:ea typeface="Times New Roman"/>
                          <a:cs typeface="Times New Roman"/>
                        </a:rPr>
                        <a:t>a</a:t>
                      </a:r>
                      <a:r>
                        <a:rPr lang="en-US" sz="800" b="1">
                          <a:latin typeface="+mn-lt"/>
                          <a:ea typeface="Times New Roman"/>
                          <a:cs typeface="Times New Roman"/>
                        </a:rPr>
                        <a:t>rm,</a:t>
                      </a:r>
                      <a:r>
                        <a:rPr lang="en-US" sz="800" b="1" spc="15">
                          <a:latin typeface="+mn-lt"/>
                          <a:ea typeface="Times New Roman"/>
                          <a:cs typeface="Times New Roman"/>
                        </a:rPr>
                        <a:t> </a:t>
                      </a:r>
                      <a:r>
                        <a:rPr lang="en-US" sz="800" b="1">
                          <a:latin typeface="+mn-lt"/>
                          <a:ea typeface="Times New Roman"/>
                          <a:cs typeface="Times New Roman"/>
                        </a:rPr>
                        <a:t>Con</a:t>
                      </a:r>
                      <a:r>
                        <a:rPr lang="en-US" sz="800" b="1" spc="-5">
                          <a:latin typeface="+mn-lt"/>
                          <a:ea typeface="Times New Roman"/>
                          <a:cs typeface="Times New Roman"/>
                        </a:rPr>
                        <a:t>f</a:t>
                      </a:r>
                      <a:r>
                        <a:rPr lang="en-US" sz="800" b="1">
                          <a:latin typeface="+mn-lt"/>
                          <a:ea typeface="Times New Roman"/>
                          <a:cs typeface="Times New Roman"/>
                        </a:rPr>
                        <a:t>in</a:t>
                      </a:r>
                      <a:r>
                        <a:rPr lang="en-US" sz="800" b="1" spc="5">
                          <a:latin typeface="+mn-lt"/>
                          <a:ea typeface="Times New Roman"/>
                          <a:cs typeface="Times New Roman"/>
                        </a:rPr>
                        <a:t>e</a:t>
                      </a:r>
                      <a:r>
                        <a:rPr lang="en-US" sz="800" b="1">
                          <a:latin typeface="+mn-lt"/>
                          <a:ea typeface="Times New Roman"/>
                          <a:cs typeface="Times New Roman"/>
                        </a:rPr>
                        <a:t>, </a:t>
                      </a:r>
                      <a:r>
                        <a:rPr lang="en-US" sz="800" b="1" spc="5">
                          <a:latin typeface="+mn-lt"/>
                          <a:ea typeface="Times New Roman"/>
                          <a:cs typeface="Times New Roman"/>
                        </a:rPr>
                        <a:t>Ex</a:t>
                      </a:r>
                      <a:r>
                        <a:rPr lang="en-US" sz="800" b="1">
                          <a:latin typeface="+mn-lt"/>
                          <a:ea typeface="Times New Roman"/>
                          <a:cs typeface="Times New Roman"/>
                        </a:rPr>
                        <a:t>tin</a:t>
                      </a:r>
                      <a:r>
                        <a:rPr lang="en-US" sz="800" b="1" spc="-5">
                          <a:latin typeface="+mn-lt"/>
                          <a:ea typeface="Times New Roman"/>
                          <a:cs typeface="Times New Roman"/>
                        </a:rPr>
                        <a:t>g</a:t>
                      </a:r>
                      <a:r>
                        <a:rPr lang="en-US" sz="800" b="1">
                          <a:latin typeface="+mn-lt"/>
                          <a:ea typeface="Times New Roman"/>
                          <a:cs typeface="Times New Roman"/>
                        </a:rPr>
                        <a:t>ui</a:t>
                      </a:r>
                      <a:r>
                        <a:rPr lang="en-US" sz="800" b="1" spc="5">
                          <a:latin typeface="+mn-lt"/>
                          <a:ea typeface="Times New Roman"/>
                          <a:cs typeface="Times New Roman"/>
                        </a:rPr>
                        <a:t>s</a:t>
                      </a:r>
                      <a:r>
                        <a:rPr lang="en-US" sz="800" b="1">
                          <a:latin typeface="+mn-lt"/>
                          <a:ea typeface="Times New Roman"/>
                          <a:cs typeface="Times New Roman"/>
                        </a:rPr>
                        <a:t>h/</a:t>
                      </a:r>
                      <a:r>
                        <a:rPr lang="en-US" sz="800" b="1" spc="-5">
                          <a:latin typeface="+mn-lt"/>
                          <a:ea typeface="Times New Roman"/>
                          <a:cs typeface="Times New Roman"/>
                        </a:rPr>
                        <a:t>E</a:t>
                      </a:r>
                      <a:r>
                        <a:rPr lang="en-US" sz="800" b="1" spc="5">
                          <a:latin typeface="+mn-lt"/>
                          <a:ea typeface="Times New Roman"/>
                          <a:cs typeface="Times New Roman"/>
                        </a:rPr>
                        <a:t>vac</a:t>
                      </a:r>
                      <a:r>
                        <a:rPr lang="en-US" sz="800" b="1" spc="-10">
                          <a:latin typeface="+mn-lt"/>
                          <a:ea typeface="Times New Roman"/>
                          <a:cs typeface="Times New Roman"/>
                        </a:rPr>
                        <a:t>u</a:t>
                      </a:r>
                      <a:r>
                        <a:rPr lang="en-US" sz="800" b="1" spc="5">
                          <a:latin typeface="+mn-lt"/>
                          <a:ea typeface="Times New Roman"/>
                          <a:cs typeface="Times New Roman"/>
                        </a:rPr>
                        <a:t>a</a:t>
                      </a:r>
                      <a:r>
                        <a:rPr lang="en-US" sz="800" b="1">
                          <a:latin typeface="+mn-lt"/>
                          <a:ea typeface="Times New Roman"/>
                          <a:cs typeface="Times New Roman"/>
                        </a:rPr>
                        <a:t>te)</a:t>
                      </a:r>
                      <a:r>
                        <a:rPr lang="en-US" sz="800" b="1" spc="65">
                          <a:latin typeface="+mn-lt"/>
                          <a:ea typeface="Times New Roman"/>
                          <a:cs typeface="Times New Roman"/>
                        </a:rPr>
                        <a:t> </a:t>
                      </a:r>
                      <a:r>
                        <a:rPr lang="en-US" sz="800" b="1">
                          <a:latin typeface="+mn-lt"/>
                          <a:ea typeface="Times New Roman"/>
                          <a:cs typeface="Times New Roman"/>
                        </a:rPr>
                        <a:t>pr</a:t>
                      </a:r>
                      <a:r>
                        <a:rPr lang="en-US" sz="800" b="1" spc="-15">
                          <a:latin typeface="+mn-lt"/>
                          <a:ea typeface="Times New Roman"/>
                          <a:cs typeface="Times New Roman"/>
                        </a:rPr>
                        <a:t>o</a:t>
                      </a:r>
                      <a:r>
                        <a:rPr lang="en-US" sz="800" b="1" spc="5">
                          <a:latin typeface="+mn-lt"/>
                          <a:ea typeface="Times New Roman"/>
                          <a:cs typeface="Times New Roman"/>
                        </a:rPr>
                        <a:t>ce</a:t>
                      </a:r>
                      <a:r>
                        <a:rPr lang="en-US" sz="800" b="1">
                          <a:latin typeface="+mn-lt"/>
                          <a:ea typeface="Times New Roman"/>
                          <a:cs typeface="Times New Roman"/>
                        </a:rPr>
                        <a:t>dur</a:t>
                      </a:r>
                      <a:r>
                        <a:rPr lang="en-US" sz="800" b="1" spc="5">
                          <a:latin typeface="+mn-lt"/>
                          <a:ea typeface="Times New Roman"/>
                          <a:cs typeface="Times New Roman"/>
                        </a:rPr>
                        <a:t>e</a:t>
                      </a:r>
                      <a:r>
                        <a:rPr lang="en-US" sz="800" b="1" spc="-5">
                          <a:latin typeface="+mn-lt"/>
                          <a:ea typeface="Times New Roman"/>
                          <a:cs typeface="Times New Roman"/>
                        </a:rPr>
                        <a:t>s</a:t>
                      </a:r>
                      <a:r>
                        <a:rPr lang="en-US" sz="800" b="1">
                          <a:latin typeface="+mn-lt"/>
                          <a:ea typeface="Times New Roman"/>
                          <a:cs typeface="Times New Roman"/>
                        </a:rPr>
                        <a:t>,</a:t>
                      </a:r>
                      <a:endParaRPr lang="en-US" sz="800">
                        <a:latin typeface="+mn-lt"/>
                        <a:ea typeface="Times New Roman"/>
                        <a:cs typeface="Times New Roman"/>
                      </a:endParaRPr>
                    </a:p>
                    <a:p>
                      <a:pPr marL="57785" marR="46355" algn="ctr">
                        <a:lnSpc>
                          <a:spcPts val="1360"/>
                        </a:lnSpc>
                        <a:spcBef>
                          <a:spcPts val="0"/>
                        </a:spcBef>
                        <a:spcAft>
                          <a:spcPts val="0"/>
                        </a:spcAft>
                      </a:pPr>
                      <a:r>
                        <a:rPr lang="en-US" sz="800" b="1" spc="5">
                          <a:latin typeface="+mn-lt"/>
                          <a:ea typeface="Times New Roman"/>
                          <a:cs typeface="Times New Roman"/>
                        </a:rPr>
                        <a:t>c</a:t>
                      </a:r>
                      <a:r>
                        <a:rPr lang="en-US" sz="800" b="1">
                          <a:latin typeface="+mn-lt"/>
                          <a:ea typeface="Times New Roman"/>
                          <a:cs typeface="Times New Roman"/>
                        </a:rPr>
                        <a:t>l</a:t>
                      </a:r>
                      <a:r>
                        <a:rPr lang="en-US" sz="800" b="1" spc="5">
                          <a:latin typeface="+mn-lt"/>
                          <a:ea typeface="Times New Roman"/>
                          <a:cs typeface="Times New Roman"/>
                        </a:rPr>
                        <a:t>ea</a:t>
                      </a:r>
                      <a:r>
                        <a:rPr lang="en-US" sz="800" b="1">
                          <a:latin typeface="+mn-lt"/>
                          <a:ea typeface="Times New Roman"/>
                          <a:cs typeface="Times New Roman"/>
                        </a:rPr>
                        <a:t>r</a:t>
                      </a:r>
                      <a:r>
                        <a:rPr lang="en-US" sz="800" b="1" spc="-5">
                          <a:latin typeface="+mn-lt"/>
                          <a:ea typeface="Times New Roman"/>
                          <a:cs typeface="Times New Roman"/>
                        </a:rPr>
                        <a:t> </a:t>
                      </a:r>
                      <a:r>
                        <a:rPr lang="en-US" sz="800" b="1">
                          <a:latin typeface="+mn-lt"/>
                          <a:ea typeface="Times New Roman"/>
                          <a:cs typeface="Times New Roman"/>
                        </a:rPr>
                        <a:t>ha</a:t>
                      </a:r>
                      <a:r>
                        <a:rPr lang="en-US" sz="800" b="1" spc="5">
                          <a:latin typeface="+mn-lt"/>
                          <a:ea typeface="Times New Roman"/>
                          <a:cs typeface="Times New Roman"/>
                        </a:rPr>
                        <a:t>l</a:t>
                      </a:r>
                      <a:r>
                        <a:rPr lang="en-US" sz="800" b="1" spc="-10">
                          <a:latin typeface="+mn-lt"/>
                          <a:ea typeface="Times New Roman"/>
                          <a:cs typeface="Times New Roman"/>
                        </a:rPr>
                        <a:t>l</a:t>
                      </a:r>
                      <a:r>
                        <a:rPr lang="en-US" sz="800" b="1">
                          <a:latin typeface="+mn-lt"/>
                          <a:ea typeface="Times New Roman"/>
                          <a:cs typeface="Times New Roman"/>
                        </a:rPr>
                        <a:t>w</a:t>
                      </a:r>
                      <a:r>
                        <a:rPr lang="en-US" sz="800" b="1" spc="5">
                          <a:latin typeface="+mn-lt"/>
                          <a:ea typeface="Times New Roman"/>
                          <a:cs typeface="Times New Roman"/>
                        </a:rPr>
                        <a:t>a</a:t>
                      </a:r>
                      <a:r>
                        <a:rPr lang="en-US" sz="800" b="1" spc="-5">
                          <a:latin typeface="+mn-lt"/>
                          <a:ea typeface="Times New Roman"/>
                          <a:cs typeface="Times New Roman"/>
                        </a:rPr>
                        <a:t>y</a:t>
                      </a:r>
                      <a:r>
                        <a:rPr lang="en-US" sz="800" b="1" spc="5">
                          <a:latin typeface="+mn-lt"/>
                          <a:ea typeface="Times New Roman"/>
                          <a:cs typeface="Times New Roman"/>
                        </a:rPr>
                        <a:t>s</a:t>
                      </a:r>
                      <a:r>
                        <a:rPr lang="en-US" sz="800" b="1">
                          <a:latin typeface="+mn-lt"/>
                          <a:ea typeface="Times New Roman"/>
                          <a:cs typeface="Times New Roman"/>
                        </a:rPr>
                        <a:t>.</a:t>
                      </a:r>
                      <a:r>
                        <a:rPr lang="en-US" sz="800" b="1" spc="5">
                          <a:latin typeface="+mn-lt"/>
                          <a:ea typeface="Times New Roman"/>
                          <a:cs typeface="Times New Roman"/>
                        </a:rPr>
                        <a:t> </a:t>
                      </a:r>
                      <a:r>
                        <a:rPr lang="en-US" sz="800" b="1">
                          <a:latin typeface="+mn-lt"/>
                          <a:ea typeface="Times New Roman"/>
                          <a:cs typeface="Times New Roman"/>
                        </a:rPr>
                        <a:t>Report</a:t>
                      </a:r>
                      <a:r>
                        <a:rPr lang="en-US" sz="800" b="1" spc="-40">
                          <a:latin typeface="+mn-lt"/>
                          <a:ea typeface="Times New Roman"/>
                          <a:cs typeface="Times New Roman"/>
                        </a:rPr>
                        <a:t> </a:t>
                      </a:r>
                      <a:r>
                        <a:rPr lang="en-US" sz="800" b="1">
                          <a:latin typeface="+mn-lt"/>
                          <a:ea typeface="Times New Roman"/>
                          <a:cs typeface="Times New Roman"/>
                        </a:rPr>
                        <a:t>by</a:t>
                      </a:r>
                      <a:r>
                        <a:rPr lang="en-US" sz="800" b="1" spc="-20">
                          <a:latin typeface="+mn-lt"/>
                          <a:ea typeface="Times New Roman"/>
                          <a:cs typeface="Times New Roman"/>
                        </a:rPr>
                        <a:t> </a:t>
                      </a:r>
                      <a:r>
                        <a:rPr lang="en-US" sz="800" b="1">
                          <a:latin typeface="+mn-lt"/>
                          <a:ea typeface="Times New Roman"/>
                          <a:cs typeface="Times New Roman"/>
                        </a:rPr>
                        <a:t>di</a:t>
                      </a:r>
                      <a:r>
                        <a:rPr lang="en-US" sz="800" b="1" spc="5">
                          <a:latin typeface="+mn-lt"/>
                          <a:ea typeface="Times New Roman"/>
                          <a:cs typeface="Times New Roman"/>
                        </a:rPr>
                        <a:t>a</a:t>
                      </a:r>
                      <a:r>
                        <a:rPr lang="en-US" sz="800" b="1">
                          <a:latin typeface="+mn-lt"/>
                          <a:ea typeface="Times New Roman"/>
                          <a:cs typeface="Times New Roman"/>
                        </a:rPr>
                        <a:t>l</a:t>
                      </a:r>
                      <a:r>
                        <a:rPr lang="en-US" sz="800" b="1" spc="5">
                          <a:latin typeface="+mn-lt"/>
                          <a:ea typeface="Times New Roman"/>
                          <a:cs typeface="Times New Roman"/>
                        </a:rPr>
                        <a:t>i</a:t>
                      </a:r>
                      <a:r>
                        <a:rPr lang="en-US" sz="800" b="1">
                          <a:latin typeface="+mn-lt"/>
                          <a:ea typeface="Times New Roman"/>
                          <a:cs typeface="Times New Roman"/>
                        </a:rPr>
                        <a:t>ng</a:t>
                      </a:r>
                      <a:r>
                        <a:rPr lang="en-US" sz="800" b="1" spc="-15">
                          <a:latin typeface="+mn-lt"/>
                          <a:ea typeface="Times New Roman"/>
                          <a:cs typeface="Times New Roman"/>
                        </a:rPr>
                        <a:t> </a:t>
                      </a:r>
                      <a:r>
                        <a:rPr lang="en-US" sz="800" b="1">
                          <a:latin typeface="+mn-lt"/>
                          <a:ea typeface="Times New Roman"/>
                          <a:cs typeface="Times New Roman"/>
                        </a:rPr>
                        <a:t>“</a:t>
                      </a:r>
                      <a:r>
                        <a:rPr lang="en-US" sz="800" b="1" spc="-5">
                          <a:latin typeface="+mn-lt"/>
                          <a:ea typeface="Times New Roman"/>
                          <a:cs typeface="Times New Roman"/>
                        </a:rPr>
                        <a:t>4</a:t>
                      </a:r>
                      <a:r>
                        <a:rPr lang="en-US" sz="800" b="1" spc="5">
                          <a:latin typeface="+mn-lt"/>
                          <a:ea typeface="Times New Roman"/>
                          <a:cs typeface="Times New Roman"/>
                        </a:rPr>
                        <a:t>4</a:t>
                      </a:r>
                      <a:r>
                        <a:rPr lang="en-US" sz="800" b="1">
                          <a:latin typeface="+mn-lt"/>
                          <a:ea typeface="Times New Roman"/>
                          <a:cs typeface="Times New Roman"/>
                        </a:rPr>
                        <a: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288">
                <a:tc>
                  <a:txBody>
                    <a:bodyPr/>
                    <a:lstStyle/>
                    <a:p>
                      <a:pPr marL="0" marR="0">
                        <a:lnSpc>
                          <a:spcPts val="1300"/>
                        </a:lnSpc>
                        <a:spcBef>
                          <a:spcPts val="40"/>
                        </a:spcBef>
                        <a:spcAft>
                          <a:spcPts val="0"/>
                        </a:spcAft>
                      </a:pPr>
                      <a:endParaRPr lang="en-US" sz="800" dirty="0">
                        <a:latin typeface="+mn-lt"/>
                        <a:ea typeface="Times New Roman"/>
                        <a:cs typeface="Times New Roman"/>
                      </a:endParaRPr>
                    </a:p>
                    <a:p>
                      <a:pPr marL="627380" marR="0">
                        <a:lnSpc>
                          <a:spcPct val="115000"/>
                        </a:lnSpc>
                        <a:spcBef>
                          <a:spcPts val="0"/>
                        </a:spcBef>
                        <a:spcAft>
                          <a:spcPts val="0"/>
                        </a:spcAft>
                      </a:pPr>
                      <a:r>
                        <a:rPr lang="en-US" sz="800" b="1" dirty="0">
                          <a:solidFill>
                            <a:srgbClr val="FFFFFF"/>
                          </a:solidFill>
                          <a:latin typeface="+mn-lt"/>
                          <a:ea typeface="Times New Roman"/>
                          <a:cs typeface="Times New Roman"/>
                        </a:rPr>
                        <a:t>CODE</a:t>
                      </a:r>
                      <a:r>
                        <a:rPr lang="en-US" sz="800" b="1" spc="10" dirty="0">
                          <a:solidFill>
                            <a:srgbClr val="FFFFFF"/>
                          </a:solidFill>
                          <a:latin typeface="+mn-lt"/>
                          <a:ea typeface="Times New Roman"/>
                          <a:cs typeface="Times New Roman"/>
                        </a:rPr>
                        <a:t> </a:t>
                      </a:r>
                      <a:r>
                        <a:rPr lang="en-US" sz="800" b="1" dirty="0">
                          <a:solidFill>
                            <a:srgbClr val="FFFFFF"/>
                          </a:solidFill>
                          <a:latin typeface="+mn-lt"/>
                          <a:ea typeface="Times New Roman"/>
                          <a:cs typeface="Times New Roman"/>
                        </a:rPr>
                        <a:t>B</a:t>
                      </a:r>
                      <a:r>
                        <a:rPr lang="en-US" sz="800" b="1" spc="-5" dirty="0">
                          <a:solidFill>
                            <a:srgbClr val="FFFFFF"/>
                          </a:solidFill>
                          <a:latin typeface="+mn-lt"/>
                          <a:ea typeface="Times New Roman"/>
                          <a:cs typeface="Times New Roman"/>
                        </a:rPr>
                        <a:t>L</a:t>
                      </a:r>
                      <a:r>
                        <a:rPr lang="en-US" sz="800" b="1" dirty="0">
                          <a:solidFill>
                            <a:srgbClr val="FFFFFF"/>
                          </a:solidFill>
                          <a:latin typeface="+mn-lt"/>
                          <a:ea typeface="Times New Roman"/>
                          <a:cs typeface="Times New Roman"/>
                        </a:rPr>
                        <a:t>UE</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FC0"/>
                    </a:solidFill>
                  </a:tcPr>
                </a:tc>
                <a:tc>
                  <a:txBody>
                    <a:bodyPr/>
                    <a:lstStyle/>
                    <a:p>
                      <a:pPr marL="0" marR="0">
                        <a:lnSpc>
                          <a:spcPts val="600"/>
                        </a:lnSpc>
                        <a:spcBef>
                          <a:spcPts val="45"/>
                        </a:spcBef>
                        <a:spcAft>
                          <a:spcPts val="0"/>
                        </a:spcAft>
                      </a:pPr>
                      <a:endParaRPr lang="en-US" sz="800" dirty="0">
                        <a:latin typeface="+mn-lt"/>
                        <a:ea typeface="Times New Roman"/>
                        <a:cs typeface="Times New Roman"/>
                      </a:endParaRPr>
                    </a:p>
                    <a:p>
                      <a:pPr marL="74295" marR="63500" algn="ctr">
                        <a:lnSpc>
                          <a:spcPct val="115000"/>
                        </a:lnSpc>
                        <a:spcBef>
                          <a:spcPts val="0"/>
                        </a:spcBef>
                        <a:spcAft>
                          <a:spcPts val="0"/>
                        </a:spcAft>
                      </a:pPr>
                      <a:r>
                        <a:rPr lang="en-US" sz="800" b="1" dirty="0">
                          <a:latin typeface="+mn-lt"/>
                          <a:ea typeface="Times New Roman"/>
                          <a:cs typeface="Times New Roman"/>
                        </a:rPr>
                        <a:t>Card</a:t>
                      </a:r>
                      <a:r>
                        <a:rPr lang="en-US" sz="800" b="1" spc="5" dirty="0">
                          <a:latin typeface="+mn-lt"/>
                          <a:ea typeface="Times New Roman"/>
                          <a:cs typeface="Times New Roman"/>
                        </a:rPr>
                        <a:t>ia</a:t>
                      </a:r>
                      <a:r>
                        <a:rPr lang="en-US" sz="800" b="1" dirty="0">
                          <a:latin typeface="+mn-lt"/>
                          <a:ea typeface="Times New Roman"/>
                          <a:cs typeface="Times New Roman"/>
                        </a:rPr>
                        <a:t>c</a:t>
                      </a:r>
                      <a:r>
                        <a:rPr lang="en-US" sz="800" b="1" spc="25" dirty="0">
                          <a:latin typeface="+mn-lt"/>
                          <a:ea typeface="Times New Roman"/>
                          <a:cs typeface="Times New Roman"/>
                        </a:rPr>
                        <a:t> </a:t>
                      </a:r>
                      <a:r>
                        <a:rPr lang="en-US" sz="800" b="1" dirty="0">
                          <a:latin typeface="+mn-lt"/>
                          <a:ea typeface="Times New Roman"/>
                          <a:cs typeface="Times New Roman"/>
                        </a:rPr>
                        <a:t>or</a:t>
                      </a:r>
                      <a:r>
                        <a:rPr lang="en-US" sz="800" b="1" spc="-5" dirty="0">
                          <a:latin typeface="+mn-lt"/>
                          <a:ea typeface="Times New Roman"/>
                          <a:cs typeface="Times New Roman"/>
                        </a:rPr>
                        <a:t> </a:t>
                      </a:r>
                      <a:r>
                        <a:rPr lang="en-US" sz="800" b="1" dirty="0">
                          <a:latin typeface="+mn-lt"/>
                          <a:ea typeface="Times New Roman"/>
                          <a:cs typeface="Times New Roman"/>
                        </a:rPr>
                        <a:t>R</a:t>
                      </a:r>
                      <a:r>
                        <a:rPr lang="en-US" sz="800" b="1" spc="5" dirty="0">
                          <a:latin typeface="+mn-lt"/>
                          <a:ea typeface="Times New Roman"/>
                          <a:cs typeface="Times New Roman"/>
                        </a:rPr>
                        <a:t>es</a:t>
                      </a:r>
                      <a:r>
                        <a:rPr lang="en-US" sz="800" b="1" dirty="0">
                          <a:latin typeface="+mn-lt"/>
                          <a:ea typeface="Times New Roman"/>
                          <a:cs typeface="Times New Roman"/>
                        </a:rPr>
                        <a:t>pi</a:t>
                      </a:r>
                      <a:r>
                        <a:rPr lang="en-US" sz="800" b="1" spc="-10" dirty="0">
                          <a:latin typeface="+mn-lt"/>
                          <a:ea typeface="Times New Roman"/>
                          <a:cs typeface="Times New Roman"/>
                        </a:rPr>
                        <a:t>r</a:t>
                      </a:r>
                      <a:r>
                        <a:rPr lang="en-US" sz="800" b="1" spc="5" dirty="0">
                          <a:latin typeface="+mn-lt"/>
                          <a:ea typeface="Times New Roman"/>
                          <a:cs typeface="Times New Roman"/>
                        </a:rPr>
                        <a:t>a</a:t>
                      </a:r>
                      <a:r>
                        <a:rPr lang="en-US" sz="800" b="1" dirty="0">
                          <a:latin typeface="+mn-lt"/>
                          <a:ea typeface="Times New Roman"/>
                          <a:cs typeface="Times New Roman"/>
                        </a:rPr>
                        <a:t>t</a:t>
                      </a:r>
                      <a:r>
                        <a:rPr lang="en-US" sz="800" b="1" spc="-5" dirty="0">
                          <a:latin typeface="+mn-lt"/>
                          <a:ea typeface="Times New Roman"/>
                          <a:cs typeface="Times New Roman"/>
                        </a:rPr>
                        <a:t>o</a:t>
                      </a:r>
                      <a:r>
                        <a:rPr lang="en-US" sz="800" b="1" dirty="0">
                          <a:latin typeface="+mn-lt"/>
                          <a:ea typeface="Times New Roman"/>
                          <a:cs typeface="Times New Roman"/>
                        </a:rPr>
                        <a:t>ry</a:t>
                      </a:r>
                      <a:endParaRPr lang="en-US" sz="800" dirty="0">
                        <a:latin typeface="+mn-lt"/>
                        <a:ea typeface="Times New Roman"/>
                        <a:cs typeface="Times New Roman"/>
                      </a:endParaRPr>
                    </a:p>
                    <a:p>
                      <a:pPr marL="565150" marR="553720" algn="ctr">
                        <a:lnSpc>
                          <a:spcPct val="115000"/>
                        </a:lnSpc>
                        <a:spcBef>
                          <a:spcPts val="0"/>
                        </a:spcBef>
                        <a:spcAft>
                          <a:spcPts val="0"/>
                        </a:spcAft>
                      </a:pPr>
                      <a:r>
                        <a:rPr lang="en-US" sz="800" b="1" dirty="0">
                          <a:latin typeface="+mn-lt"/>
                          <a:ea typeface="Times New Roman"/>
                          <a:cs typeface="Times New Roman"/>
                        </a:rPr>
                        <a:t>Arr</a:t>
                      </a:r>
                      <a:r>
                        <a:rPr lang="en-US" sz="800" b="1" spc="5" dirty="0">
                          <a:latin typeface="+mn-lt"/>
                          <a:ea typeface="Times New Roman"/>
                          <a:cs typeface="Times New Roman"/>
                        </a:rPr>
                        <a:t>es</a:t>
                      </a:r>
                      <a:r>
                        <a:rPr lang="en-US" sz="800" b="1" dirty="0">
                          <a:latin typeface="+mn-lt"/>
                          <a:ea typeface="Times New Roman"/>
                          <a:cs typeface="Times New Roman"/>
                        </a:rPr>
                        <a:t>t</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4625" marR="166370" algn="ctr">
                        <a:lnSpc>
                          <a:spcPts val="1340"/>
                        </a:lnSpc>
                        <a:spcBef>
                          <a:spcPts val="0"/>
                        </a:spcBef>
                        <a:spcAft>
                          <a:spcPts val="0"/>
                        </a:spcAft>
                      </a:pPr>
                      <a:r>
                        <a:rPr lang="en-US" sz="800" b="1">
                          <a:latin typeface="+mn-lt"/>
                          <a:ea typeface="Times New Roman"/>
                          <a:cs typeface="Times New Roman"/>
                        </a:rPr>
                        <a:t>Ca</a:t>
                      </a:r>
                      <a:r>
                        <a:rPr lang="en-US" sz="800" b="1" spc="5">
                          <a:latin typeface="+mn-lt"/>
                          <a:ea typeface="Times New Roman"/>
                          <a:cs typeface="Times New Roman"/>
                        </a:rPr>
                        <a:t>l</a:t>
                      </a:r>
                      <a:r>
                        <a:rPr lang="en-US" sz="800" b="1">
                          <a:latin typeface="+mn-lt"/>
                          <a:ea typeface="Times New Roman"/>
                          <a:cs typeface="Times New Roman"/>
                        </a:rPr>
                        <a:t>l</a:t>
                      </a:r>
                      <a:r>
                        <a:rPr lang="en-US" sz="800" b="1" spc="30">
                          <a:latin typeface="+mn-lt"/>
                          <a:ea typeface="Times New Roman"/>
                          <a:cs typeface="Times New Roman"/>
                        </a:rPr>
                        <a:t> </a:t>
                      </a:r>
                      <a:r>
                        <a:rPr lang="en-US" sz="800" b="1">
                          <a:latin typeface="+mn-lt"/>
                          <a:ea typeface="Times New Roman"/>
                          <a:cs typeface="Times New Roman"/>
                        </a:rPr>
                        <a:t>“</a:t>
                      </a:r>
                      <a:r>
                        <a:rPr lang="en-US" sz="800" b="1" spc="-5">
                          <a:latin typeface="+mn-lt"/>
                          <a:ea typeface="Times New Roman"/>
                          <a:cs typeface="Times New Roman"/>
                        </a:rPr>
                        <a:t>4</a:t>
                      </a:r>
                      <a:r>
                        <a:rPr lang="en-US" sz="800" b="1" spc="5">
                          <a:latin typeface="+mn-lt"/>
                          <a:ea typeface="Times New Roman"/>
                          <a:cs typeface="Times New Roman"/>
                        </a:rPr>
                        <a:t>4</a:t>
                      </a:r>
                      <a:r>
                        <a:rPr lang="en-US" sz="800" b="1">
                          <a:latin typeface="+mn-lt"/>
                          <a:ea typeface="Times New Roman"/>
                          <a:cs typeface="Times New Roman"/>
                        </a:rPr>
                        <a:t>”</a:t>
                      </a:r>
                      <a:r>
                        <a:rPr lang="en-US" sz="800" b="1" spc="30">
                          <a:latin typeface="+mn-lt"/>
                          <a:ea typeface="Times New Roman"/>
                          <a:cs typeface="Times New Roman"/>
                        </a:rPr>
                        <a:t> </a:t>
                      </a:r>
                      <a:r>
                        <a:rPr lang="en-US" sz="800" b="1">
                          <a:latin typeface="+mn-lt"/>
                          <a:ea typeface="Times New Roman"/>
                          <a:cs typeface="Times New Roman"/>
                        </a:rPr>
                        <a:t>to</a:t>
                      </a:r>
                      <a:r>
                        <a:rPr lang="en-US" sz="800" b="1" spc="5">
                          <a:latin typeface="+mn-lt"/>
                          <a:ea typeface="Times New Roman"/>
                          <a:cs typeface="Times New Roman"/>
                        </a:rPr>
                        <a:t> </a:t>
                      </a:r>
                      <a:r>
                        <a:rPr lang="en-US" sz="800" b="1">
                          <a:latin typeface="+mn-lt"/>
                          <a:ea typeface="Times New Roman"/>
                          <a:cs typeface="Times New Roman"/>
                        </a:rPr>
                        <a:t>r</a:t>
                      </a:r>
                      <a:r>
                        <a:rPr lang="en-US" sz="800" b="1" spc="5">
                          <a:latin typeface="+mn-lt"/>
                          <a:ea typeface="Times New Roman"/>
                          <a:cs typeface="Times New Roman"/>
                        </a:rPr>
                        <a:t>e</a:t>
                      </a:r>
                      <a:r>
                        <a:rPr lang="en-US" sz="800" b="1">
                          <a:latin typeface="+mn-lt"/>
                          <a:ea typeface="Times New Roman"/>
                          <a:cs typeface="Times New Roman"/>
                        </a:rPr>
                        <a:t>por</a:t>
                      </a:r>
                      <a:r>
                        <a:rPr lang="en-US" sz="800" b="1" spc="-5">
                          <a:latin typeface="+mn-lt"/>
                          <a:ea typeface="Times New Roman"/>
                          <a:cs typeface="Times New Roman"/>
                        </a:rPr>
                        <a:t>t</a:t>
                      </a:r>
                      <a:r>
                        <a:rPr lang="en-US" sz="800" b="1">
                          <a:latin typeface="+mn-lt"/>
                          <a:ea typeface="Times New Roman"/>
                          <a:cs typeface="Times New Roman"/>
                        </a:rPr>
                        <a:t>,</a:t>
                      </a:r>
                      <a:r>
                        <a:rPr lang="en-US" sz="800" b="1" spc="25">
                          <a:latin typeface="+mn-lt"/>
                          <a:ea typeface="Times New Roman"/>
                          <a:cs typeface="Times New Roman"/>
                        </a:rPr>
                        <a:t> </a:t>
                      </a:r>
                      <a:r>
                        <a:rPr lang="en-US" sz="800" b="1">
                          <a:latin typeface="+mn-lt"/>
                          <a:ea typeface="Times New Roman"/>
                          <a:cs typeface="Times New Roman"/>
                        </a:rPr>
                        <a:t>beg</a:t>
                      </a:r>
                      <a:r>
                        <a:rPr lang="en-US" sz="800" b="1" spc="5">
                          <a:latin typeface="+mn-lt"/>
                          <a:ea typeface="Times New Roman"/>
                          <a:cs typeface="Times New Roman"/>
                        </a:rPr>
                        <a:t>i</a:t>
                      </a:r>
                      <a:r>
                        <a:rPr lang="en-US" sz="800" b="1">
                          <a:latin typeface="+mn-lt"/>
                          <a:ea typeface="Times New Roman"/>
                          <a:cs typeface="Times New Roman"/>
                        </a:rPr>
                        <a:t>n</a:t>
                      </a:r>
                      <a:r>
                        <a:rPr lang="en-US" sz="800" b="1" spc="5">
                          <a:latin typeface="+mn-lt"/>
                          <a:ea typeface="Times New Roman"/>
                          <a:cs typeface="Times New Roman"/>
                        </a:rPr>
                        <a:t> </a:t>
                      </a:r>
                      <a:r>
                        <a:rPr lang="en-US" sz="800" b="1">
                          <a:latin typeface="+mn-lt"/>
                          <a:ea typeface="Times New Roman"/>
                          <a:cs typeface="Times New Roman"/>
                        </a:rPr>
                        <a:t>CPR</a:t>
                      </a:r>
                      <a:r>
                        <a:rPr lang="en-US" sz="800" b="1" spc="5">
                          <a:latin typeface="+mn-lt"/>
                          <a:ea typeface="Times New Roman"/>
                          <a:cs typeface="Times New Roman"/>
                        </a:rPr>
                        <a:t> a</a:t>
                      </a:r>
                      <a:r>
                        <a:rPr lang="en-US" sz="800" b="1">
                          <a:latin typeface="+mn-lt"/>
                          <a:ea typeface="Times New Roman"/>
                          <a:cs typeface="Times New Roman"/>
                        </a:rPr>
                        <a:t>nd</a:t>
                      </a:r>
                      <a:endParaRPr lang="en-US" sz="800">
                        <a:latin typeface="+mn-lt"/>
                        <a:ea typeface="Times New Roman"/>
                        <a:cs typeface="Times New Roman"/>
                      </a:endParaRPr>
                    </a:p>
                    <a:p>
                      <a:pPr marL="64135" marR="55245" algn="ctr">
                        <a:lnSpc>
                          <a:spcPts val="1370"/>
                        </a:lnSpc>
                        <a:spcBef>
                          <a:spcPts val="30"/>
                        </a:spcBef>
                        <a:spcAft>
                          <a:spcPts val="0"/>
                        </a:spcAft>
                      </a:pPr>
                      <a:r>
                        <a:rPr lang="en-US" sz="800" b="1">
                          <a:latin typeface="+mn-lt"/>
                          <a:ea typeface="Times New Roman"/>
                          <a:cs typeface="Times New Roman"/>
                        </a:rPr>
                        <a:t>A</a:t>
                      </a:r>
                      <a:r>
                        <a:rPr lang="en-US" sz="800" b="1" spc="-5">
                          <a:latin typeface="+mn-lt"/>
                          <a:ea typeface="Times New Roman"/>
                          <a:cs typeface="Times New Roman"/>
                        </a:rPr>
                        <a:t>C</a:t>
                      </a:r>
                      <a:r>
                        <a:rPr lang="en-US" sz="800" b="1">
                          <a:latin typeface="+mn-lt"/>
                          <a:ea typeface="Times New Roman"/>
                          <a:cs typeface="Times New Roman"/>
                        </a:rPr>
                        <a:t>LS</a:t>
                      </a:r>
                      <a:r>
                        <a:rPr lang="en-US" sz="800" b="1" spc="45">
                          <a:latin typeface="+mn-lt"/>
                          <a:ea typeface="Times New Roman"/>
                          <a:cs typeface="Times New Roman"/>
                        </a:rPr>
                        <a:t> </a:t>
                      </a:r>
                      <a:r>
                        <a:rPr lang="en-US" sz="800" b="1">
                          <a:latin typeface="+mn-lt"/>
                          <a:ea typeface="Times New Roman"/>
                          <a:cs typeface="Times New Roman"/>
                        </a:rPr>
                        <a:t>pro</a:t>
                      </a:r>
                      <a:r>
                        <a:rPr lang="en-US" sz="800" b="1" spc="5">
                          <a:latin typeface="+mn-lt"/>
                          <a:ea typeface="Times New Roman"/>
                          <a:cs typeface="Times New Roman"/>
                        </a:rPr>
                        <a:t>ce</a:t>
                      </a:r>
                      <a:r>
                        <a:rPr lang="en-US" sz="800" b="1">
                          <a:latin typeface="+mn-lt"/>
                          <a:ea typeface="Times New Roman"/>
                          <a:cs typeface="Times New Roman"/>
                        </a:rPr>
                        <a:t>dur</a:t>
                      </a:r>
                      <a:r>
                        <a:rPr lang="en-US" sz="800" b="1" spc="5">
                          <a:latin typeface="+mn-lt"/>
                          <a:ea typeface="Times New Roman"/>
                          <a:cs typeface="Times New Roman"/>
                        </a:rPr>
                        <a:t>e</a:t>
                      </a:r>
                      <a:r>
                        <a:rPr lang="en-US" sz="800" b="1" spc="-5">
                          <a:latin typeface="+mn-lt"/>
                          <a:ea typeface="Times New Roman"/>
                          <a:cs typeface="Times New Roman"/>
                        </a:rPr>
                        <a:t>s</a:t>
                      </a:r>
                      <a:r>
                        <a:rPr lang="en-US" sz="800" b="1">
                          <a:latin typeface="+mn-lt"/>
                          <a:ea typeface="Times New Roman"/>
                          <a:cs typeface="Times New Roman"/>
                        </a:rPr>
                        <a:t>.</a:t>
                      </a:r>
                      <a:r>
                        <a:rPr lang="en-US" sz="800" b="1" spc="100">
                          <a:latin typeface="+mn-lt"/>
                          <a:ea typeface="Times New Roman"/>
                          <a:cs typeface="Times New Roman"/>
                        </a:rPr>
                        <a:t> </a:t>
                      </a:r>
                      <a:r>
                        <a:rPr lang="en-US" sz="800" b="1">
                          <a:latin typeface="+mn-lt"/>
                          <a:ea typeface="Times New Roman"/>
                          <a:cs typeface="Times New Roman"/>
                        </a:rPr>
                        <a:t>Ke</a:t>
                      </a:r>
                      <a:r>
                        <a:rPr lang="en-US" sz="800" b="1" spc="5">
                          <a:latin typeface="+mn-lt"/>
                          <a:ea typeface="Times New Roman"/>
                          <a:cs typeface="Times New Roman"/>
                        </a:rPr>
                        <a:t>e</a:t>
                      </a:r>
                      <a:r>
                        <a:rPr lang="en-US" sz="800" b="1">
                          <a:latin typeface="+mn-lt"/>
                          <a:ea typeface="Times New Roman"/>
                          <a:cs typeface="Times New Roman"/>
                        </a:rPr>
                        <a:t>p</a:t>
                      </a:r>
                      <a:r>
                        <a:rPr lang="en-US" sz="800" b="1" spc="60">
                          <a:latin typeface="+mn-lt"/>
                          <a:ea typeface="Times New Roman"/>
                          <a:cs typeface="Times New Roman"/>
                        </a:rPr>
                        <a:t> </a:t>
                      </a:r>
                      <a:r>
                        <a:rPr lang="en-US" sz="800" b="1" spc="-10">
                          <a:latin typeface="+mn-lt"/>
                          <a:ea typeface="Times New Roman"/>
                          <a:cs typeface="Times New Roman"/>
                        </a:rPr>
                        <a:t>h</a:t>
                      </a:r>
                      <a:r>
                        <a:rPr lang="en-US" sz="800" b="1" spc="5">
                          <a:latin typeface="+mn-lt"/>
                          <a:ea typeface="Times New Roman"/>
                          <a:cs typeface="Times New Roman"/>
                        </a:rPr>
                        <a:t>a</a:t>
                      </a:r>
                      <a:r>
                        <a:rPr lang="en-US" sz="800" b="1">
                          <a:latin typeface="+mn-lt"/>
                          <a:ea typeface="Times New Roman"/>
                          <a:cs typeface="Times New Roman"/>
                        </a:rPr>
                        <a:t>l</a:t>
                      </a:r>
                      <a:r>
                        <a:rPr lang="en-US" sz="800" b="1" spc="5">
                          <a:latin typeface="+mn-lt"/>
                          <a:ea typeface="Times New Roman"/>
                          <a:cs typeface="Times New Roman"/>
                        </a:rPr>
                        <a:t>l</a:t>
                      </a:r>
                      <a:r>
                        <a:rPr lang="en-US" sz="800" b="1">
                          <a:latin typeface="+mn-lt"/>
                          <a:ea typeface="Times New Roman"/>
                          <a:cs typeface="Times New Roman"/>
                        </a:rPr>
                        <a:t>s</a:t>
                      </a:r>
                      <a:r>
                        <a:rPr lang="en-US" sz="800" b="1" spc="50">
                          <a:latin typeface="+mn-lt"/>
                          <a:ea typeface="Times New Roman"/>
                          <a:cs typeface="Times New Roman"/>
                        </a:rPr>
                        <a:t> </a:t>
                      </a:r>
                      <a:r>
                        <a:rPr lang="en-US" sz="800" b="1" spc="5">
                          <a:latin typeface="+mn-lt"/>
                          <a:ea typeface="Times New Roman"/>
                          <a:cs typeface="Times New Roman"/>
                        </a:rPr>
                        <a:t>c</a:t>
                      </a:r>
                      <a:r>
                        <a:rPr lang="en-US" sz="800" b="1">
                          <a:latin typeface="+mn-lt"/>
                          <a:ea typeface="Times New Roman"/>
                          <a:cs typeface="Times New Roman"/>
                        </a:rPr>
                        <a:t>l</a:t>
                      </a:r>
                      <a:r>
                        <a:rPr lang="en-US" sz="800" b="1" spc="-5">
                          <a:latin typeface="+mn-lt"/>
                          <a:ea typeface="Times New Roman"/>
                          <a:cs typeface="Times New Roman"/>
                        </a:rPr>
                        <a:t>e</a:t>
                      </a:r>
                      <a:r>
                        <a:rPr lang="en-US" sz="800" b="1" spc="5">
                          <a:latin typeface="+mn-lt"/>
                          <a:ea typeface="Times New Roman"/>
                          <a:cs typeface="Times New Roman"/>
                        </a:rPr>
                        <a:t>a</a:t>
                      </a:r>
                      <a:r>
                        <a:rPr lang="en-US" sz="800" b="1">
                          <a:latin typeface="+mn-lt"/>
                          <a:ea typeface="Times New Roman"/>
                          <a:cs typeface="Times New Roman"/>
                        </a:rPr>
                        <a:t>r</a:t>
                      </a:r>
                      <a:r>
                        <a:rPr lang="en-US" sz="800" b="1" spc="65">
                          <a:latin typeface="+mn-lt"/>
                          <a:ea typeface="Times New Roman"/>
                          <a:cs typeface="Times New Roman"/>
                        </a:rPr>
                        <a:t> </a:t>
                      </a:r>
                      <a:r>
                        <a:rPr lang="en-US" sz="800" b="1">
                          <a:latin typeface="+mn-lt"/>
                          <a:ea typeface="Times New Roman"/>
                          <a:cs typeface="Times New Roman"/>
                        </a:rPr>
                        <a:t>f</a:t>
                      </a:r>
                      <a:r>
                        <a:rPr lang="en-US" sz="800" b="1" spc="-5">
                          <a:latin typeface="+mn-lt"/>
                          <a:ea typeface="Times New Roman"/>
                          <a:cs typeface="Times New Roman"/>
                        </a:rPr>
                        <a:t>o</a:t>
                      </a:r>
                      <a:r>
                        <a:rPr lang="en-US" sz="800" b="1">
                          <a:latin typeface="+mn-lt"/>
                          <a:ea typeface="Times New Roman"/>
                          <a:cs typeface="Times New Roman"/>
                        </a:rPr>
                        <a:t>r </a:t>
                      </a:r>
                      <a:r>
                        <a:rPr lang="en-US" sz="800" b="1" spc="5">
                          <a:latin typeface="+mn-lt"/>
                          <a:ea typeface="Times New Roman"/>
                          <a:cs typeface="Times New Roman"/>
                        </a:rPr>
                        <a:t>c</a:t>
                      </a:r>
                      <a:r>
                        <a:rPr lang="en-US" sz="800" b="1">
                          <a:latin typeface="+mn-lt"/>
                          <a:ea typeface="Times New Roman"/>
                          <a:cs typeface="Times New Roman"/>
                        </a:rPr>
                        <a:t>ode</a:t>
                      </a:r>
                      <a:r>
                        <a:rPr lang="en-US" sz="800" b="1" spc="5">
                          <a:latin typeface="+mn-lt"/>
                          <a:ea typeface="Times New Roman"/>
                          <a:cs typeface="Times New Roman"/>
                        </a:rPr>
                        <a:t> </a:t>
                      </a:r>
                      <a:r>
                        <a:rPr lang="en-US" sz="800" b="1">
                          <a:latin typeface="+mn-lt"/>
                          <a:ea typeface="Times New Roman"/>
                          <a:cs typeface="Times New Roman"/>
                        </a:rPr>
                        <a:t>te</a:t>
                      </a:r>
                      <a:r>
                        <a:rPr lang="en-US" sz="800" b="1" spc="5">
                          <a:latin typeface="+mn-lt"/>
                          <a:ea typeface="Times New Roman"/>
                          <a:cs typeface="Times New Roman"/>
                        </a:rPr>
                        <a:t>a</a:t>
                      </a:r>
                      <a:r>
                        <a:rPr lang="en-US" sz="800" b="1" spc="-10">
                          <a:latin typeface="+mn-lt"/>
                          <a:ea typeface="Times New Roman"/>
                          <a:cs typeface="Times New Roman"/>
                        </a:rPr>
                        <a:t>m</a:t>
                      </a:r>
                      <a:r>
                        <a:rPr lang="en-US" sz="800" b="1">
                          <a:latin typeface="+mn-lt"/>
                          <a:ea typeface="Times New Roman"/>
                          <a:cs typeface="Times New Roman"/>
                        </a:rPr>
                        <a: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6935">
                <a:tc>
                  <a:txBody>
                    <a:bodyPr/>
                    <a:lstStyle/>
                    <a:p>
                      <a:pPr marL="0" marR="0">
                        <a:lnSpc>
                          <a:spcPts val="1300"/>
                        </a:lnSpc>
                        <a:spcBef>
                          <a:spcPts val="40"/>
                        </a:spcBef>
                        <a:spcAft>
                          <a:spcPts val="0"/>
                        </a:spcAft>
                      </a:pPr>
                      <a:endParaRPr lang="en-US" sz="800">
                        <a:latin typeface="+mn-lt"/>
                        <a:ea typeface="Times New Roman"/>
                        <a:cs typeface="Times New Roman"/>
                      </a:endParaRPr>
                    </a:p>
                    <a:p>
                      <a:pPr marL="243840" marR="233045" algn="ctr">
                        <a:lnSpc>
                          <a:spcPct val="115000"/>
                        </a:lnSpc>
                        <a:spcBef>
                          <a:spcPts val="0"/>
                        </a:spcBef>
                        <a:spcAft>
                          <a:spcPts val="0"/>
                        </a:spcAft>
                      </a:pPr>
                      <a:r>
                        <a:rPr lang="en-US" sz="800" b="1">
                          <a:latin typeface="+mn-lt"/>
                          <a:ea typeface="Times New Roman"/>
                          <a:cs typeface="Times New Roman"/>
                        </a:rPr>
                        <a:t>H</a:t>
                      </a:r>
                      <a:r>
                        <a:rPr lang="en-US" sz="800" b="1" spc="-5">
                          <a:latin typeface="+mn-lt"/>
                          <a:ea typeface="Times New Roman"/>
                          <a:cs typeface="Times New Roman"/>
                        </a:rPr>
                        <a:t>A</a:t>
                      </a:r>
                      <a:r>
                        <a:rPr lang="en-US" sz="800" b="1">
                          <a:latin typeface="+mn-lt"/>
                          <a:ea typeface="Times New Roman"/>
                          <a:cs typeface="Times New Roman"/>
                        </a:rPr>
                        <a:t>ZA</a:t>
                      </a:r>
                      <a:r>
                        <a:rPr lang="en-US" sz="800" b="1" spc="-5">
                          <a:latin typeface="+mn-lt"/>
                          <a:ea typeface="Times New Roman"/>
                          <a:cs typeface="Times New Roman"/>
                        </a:rPr>
                        <a:t>R</a:t>
                      </a:r>
                      <a:r>
                        <a:rPr lang="en-US" sz="800" b="1">
                          <a:latin typeface="+mn-lt"/>
                          <a:ea typeface="Times New Roman"/>
                          <a:cs typeface="Times New Roman"/>
                        </a:rPr>
                        <a:t>DOUS</a:t>
                      </a:r>
                      <a:r>
                        <a:rPr lang="en-US" sz="800" b="1" spc="85">
                          <a:latin typeface="+mn-lt"/>
                          <a:ea typeface="Times New Roman"/>
                          <a:cs typeface="Times New Roman"/>
                        </a:rPr>
                        <a:t> </a:t>
                      </a:r>
                      <a:r>
                        <a:rPr lang="en-US" sz="800" b="1" spc="-5">
                          <a:latin typeface="+mn-lt"/>
                          <a:ea typeface="Times New Roman"/>
                          <a:cs typeface="Times New Roman"/>
                        </a:rPr>
                        <a:t>M</a:t>
                      </a:r>
                      <a:r>
                        <a:rPr lang="en-US" sz="800" b="1">
                          <a:latin typeface="+mn-lt"/>
                          <a:ea typeface="Times New Roman"/>
                          <a:cs typeface="Times New Roman"/>
                        </a:rPr>
                        <a:t>A</a:t>
                      </a:r>
                      <a:r>
                        <a:rPr lang="en-US" sz="800" b="1" spc="-5">
                          <a:latin typeface="+mn-lt"/>
                          <a:ea typeface="Times New Roman"/>
                          <a:cs typeface="Times New Roman"/>
                        </a:rPr>
                        <a:t>T</a:t>
                      </a:r>
                      <a:r>
                        <a:rPr lang="en-US" sz="800" b="1" spc="5">
                          <a:latin typeface="+mn-lt"/>
                          <a:ea typeface="Times New Roman"/>
                          <a:cs typeface="Times New Roman"/>
                        </a:rPr>
                        <a:t>E</a:t>
                      </a:r>
                      <a:r>
                        <a:rPr lang="en-US" sz="800" b="1">
                          <a:latin typeface="+mn-lt"/>
                          <a:ea typeface="Times New Roman"/>
                          <a:cs typeface="Times New Roman"/>
                        </a:rPr>
                        <a:t>RIAL In</a:t>
                      </a:r>
                      <a:r>
                        <a:rPr lang="en-US" sz="800" b="1" spc="5">
                          <a:latin typeface="+mn-lt"/>
                          <a:ea typeface="Times New Roman"/>
                          <a:cs typeface="Times New Roman"/>
                        </a:rPr>
                        <a:t>c</a:t>
                      </a:r>
                      <a:r>
                        <a:rPr lang="en-US" sz="800" b="1">
                          <a:latin typeface="+mn-lt"/>
                          <a:ea typeface="Times New Roman"/>
                          <a:cs typeface="Times New Roman"/>
                        </a:rPr>
                        <a:t>id</a:t>
                      </a:r>
                      <a:r>
                        <a:rPr lang="en-US" sz="800" b="1" spc="5">
                          <a:latin typeface="+mn-lt"/>
                          <a:ea typeface="Times New Roman"/>
                          <a:cs typeface="Times New Roman"/>
                        </a:rPr>
                        <a:t>e</a:t>
                      </a:r>
                      <a:r>
                        <a:rPr lang="en-US" sz="800" b="1">
                          <a:latin typeface="+mn-lt"/>
                          <a:ea typeface="Times New Roman"/>
                          <a:cs typeface="Times New Roman"/>
                        </a:rPr>
                        <a:t>nt</a:t>
                      </a:r>
                      <a:endParaRPr lang="en-US" sz="800">
                        <a:latin typeface="+mn-lt"/>
                        <a:ea typeface="Times New Roman"/>
                        <a:cs typeface="Times New Roman"/>
                      </a:endParaRPr>
                    </a:p>
                    <a:p>
                      <a:pPr marL="252730" marR="240030" algn="ctr">
                        <a:lnSpc>
                          <a:spcPts val="1375"/>
                        </a:lnSpc>
                        <a:spcBef>
                          <a:spcPts val="0"/>
                        </a:spcBef>
                        <a:spcAft>
                          <a:spcPts val="0"/>
                        </a:spcAft>
                      </a:pPr>
                      <a:r>
                        <a:rPr lang="en-US" sz="800" b="1">
                          <a:latin typeface="+mn-lt"/>
                          <a:ea typeface="Times New Roman"/>
                          <a:cs typeface="Times New Roman"/>
                        </a:rPr>
                        <a:t>(</a:t>
                      </a:r>
                      <a:r>
                        <a:rPr lang="en-US" sz="800" b="1" spc="-5">
                          <a:latin typeface="+mn-lt"/>
                          <a:ea typeface="Times New Roman"/>
                          <a:cs typeface="Times New Roman"/>
                        </a:rPr>
                        <a:t>F</a:t>
                      </a:r>
                      <a:r>
                        <a:rPr lang="en-US" sz="800" b="1">
                          <a:latin typeface="+mn-lt"/>
                          <a:ea typeface="Times New Roman"/>
                          <a:cs typeface="Times New Roman"/>
                        </a:rPr>
                        <a:t>orm</a:t>
                      </a:r>
                      <a:r>
                        <a:rPr lang="en-US" sz="800" b="1" spc="5">
                          <a:latin typeface="+mn-lt"/>
                          <a:ea typeface="Times New Roman"/>
                          <a:cs typeface="Times New Roman"/>
                        </a:rPr>
                        <a:t>e</a:t>
                      </a:r>
                      <a:r>
                        <a:rPr lang="en-US" sz="800" b="1">
                          <a:latin typeface="+mn-lt"/>
                          <a:ea typeface="Times New Roman"/>
                          <a:cs typeface="Times New Roman"/>
                        </a:rPr>
                        <a:t>r</a:t>
                      </a:r>
                      <a:r>
                        <a:rPr lang="en-US" sz="800" b="1" spc="5">
                          <a:latin typeface="+mn-lt"/>
                          <a:ea typeface="Times New Roman"/>
                          <a:cs typeface="Times New Roman"/>
                        </a:rPr>
                        <a:t>l</a:t>
                      </a:r>
                      <a:r>
                        <a:rPr lang="en-US" sz="800" b="1">
                          <a:latin typeface="+mn-lt"/>
                          <a:ea typeface="Times New Roman"/>
                          <a:cs typeface="Times New Roman"/>
                        </a:rPr>
                        <a:t>y</a:t>
                      </a:r>
                      <a:r>
                        <a:rPr lang="en-US" sz="800" b="1" spc="15">
                          <a:latin typeface="+mn-lt"/>
                          <a:ea typeface="Times New Roman"/>
                          <a:cs typeface="Times New Roman"/>
                        </a:rPr>
                        <a:t> </a:t>
                      </a:r>
                      <a:r>
                        <a:rPr lang="en-US" sz="800" b="1">
                          <a:latin typeface="+mn-lt"/>
                          <a:ea typeface="Times New Roman"/>
                          <a:cs typeface="Times New Roman"/>
                        </a:rPr>
                        <a:t>Code</a:t>
                      </a:r>
                      <a:r>
                        <a:rPr lang="en-US" sz="800" b="1" spc="15">
                          <a:latin typeface="+mn-lt"/>
                          <a:ea typeface="Times New Roman"/>
                          <a:cs typeface="Times New Roman"/>
                        </a:rPr>
                        <a:t> </a:t>
                      </a:r>
                      <a:r>
                        <a:rPr lang="en-US" sz="800" b="1">
                          <a:latin typeface="+mn-lt"/>
                          <a:ea typeface="Times New Roman"/>
                          <a:cs typeface="Times New Roman"/>
                        </a:rPr>
                        <a:t>O</a:t>
                      </a:r>
                      <a:r>
                        <a:rPr lang="en-US" sz="800" b="1" spc="-10">
                          <a:latin typeface="+mn-lt"/>
                          <a:ea typeface="Times New Roman"/>
                          <a:cs typeface="Times New Roman"/>
                        </a:rPr>
                        <a:t>r</a:t>
                      </a:r>
                      <a:r>
                        <a:rPr lang="en-US" sz="800" b="1" spc="5">
                          <a:latin typeface="+mn-lt"/>
                          <a:ea typeface="Times New Roman"/>
                          <a:cs typeface="Times New Roman"/>
                        </a:rPr>
                        <a:t>a</a:t>
                      </a:r>
                      <a:r>
                        <a:rPr lang="en-US" sz="800" b="1">
                          <a:latin typeface="+mn-lt"/>
                          <a:ea typeface="Times New Roman"/>
                          <a:cs typeface="Times New Roman"/>
                        </a:rPr>
                        <a:t>nge)</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546"/>
                    </a:solidFill>
                  </a:tcPr>
                </a:tc>
                <a:tc>
                  <a:txBody>
                    <a:bodyPr/>
                    <a:lstStyle/>
                    <a:p>
                      <a:pPr marL="0" marR="0">
                        <a:lnSpc>
                          <a:spcPts val="1000"/>
                        </a:lnSpc>
                        <a:spcBef>
                          <a:spcPts val="0"/>
                        </a:spcBef>
                        <a:spcAft>
                          <a:spcPts val="0"/>
                        </a:spcAft>
                      </a:pPr>
                      <a:endParaRPr lang="en-US" sz="800" dirty="0">
                        <a:latin typeface="+mn-lt"/>
                        <a:ea typeface="Times New Roman"/>
                        <a:cs typeface="Times New Roman"/>
                      </a:endParaRPr>
                    </a:p>
                    <a:p>
                      <a:pPr marL="173355" marR="164465" algn="ctr">
                        <a:lnSpc>
                          <a:spcPct val="115000"/>
                        </a:lnSpc>
                        <a:spcBef>
                          <a:spcPts val="0"/>
                        </a:spcBef>
                        <a:spcAft>
                          <a:spcPts val="0"/>
                        </a:spcAft>
                      </a:pPr>
                      <a:r>
                        <a:rPr lang="en-US" sz="800" b="1" dirty="0">
                          <a:latin typeface="+mn-lt"/>
                          <a:ea typeface="Times New Roman"/>
                          <a:cs typeface="Times New Roman"/>
                        </a:rPr>
                        <a:t>Haz</a:t>
                      </a:r>
                      <a:r>
                        <a:rPr lang="en-US" sz="800" b="1" spc="5" dirty="0">
                          <a:latin typeface="+mn-lt"/>
                          <a:ea typeface="Times New Roman"/>
                          <a:cs typeface="Times New Roman"/>
                        </a:rPr>
                        <a:t>a</a:t>
                      </a:r>
                      <a:r>
                        <a:rPr lang="en-US" sz="800" b="1" dirty="0">
                          <a:latin typeface="+mn-lt"/>
                          <a:ea typeface="Times New Roman"/>
                          <a:cs typeface="Times New Roman"/>
                        </a:rPr>
                        <a:t>rdous</a:t>
                      </a:r>
                      <a:r>
                        <a:rPr lang="en-US" sz="800" b="1" spc="35" dirty="0">
                          <a:latin typeface="+mn-lt"/>
                          <a:ea typeface="Times New Roman"/>
                          <a:cs typeface="Times New Roman"/>
                        </a:rPr>
                        <a:t> </a:t>
                      </a:r>
                      <a:r>
                        <a:rPr lang="en-US" sz="800" b="1" spc="-5" dirty="0">
                          <a:latin typeface="+mn-lt"/>
                          <a:ea typeface="Times New Roman"/>
                          <a:cs typeface="Times New Roman"/>
                        </a:rPr>
                        <a:t>M</a:t>
                      </a:r>
                      <a:r>
                        <a:rPr lang="en-US" sz="800" b="1" spc="5" dirty="0">
                          <a:latin typeface="+mn-lt"/>
                          <a:ea typeface="Times New Roman"/>
                          <a:cs typeface="Times New Roman"/>
                        </a:rPr>
                        <a:t>a</a:t>
                      </a:r>
                      <a:r>
                        <a:rPr lang="en-US" sz="800" b="1" dirty="0">
                          <a:latin typeface="+mn-lt"/>
                          <a:ea typeface="Times New Roman"/>
                          <a:cs typeface="Times New Roman"/>
                        </a:rPr>
                        <a:t>ter</a:t>
                      </a:r>
                      <a:r>
                        <a:rPr lang="en-US" sz="800" b="1" spc="-5" dirty="0">
                          <a:latin typeface="+mn-lt"/>
                          <a:ea typeface="Times New Roman"/>
                          <a:cs typeface="Times New Roman"/>
                        </a:rPr>
                        <a:t>i</a:t>
                      </a:r>
                      <a:r>
                        <a:rPr lang="en-US" sz="800" b="1" spc="5" dirty="0">
                          <a:latin typeface="+mn-lt"/>
                          <a:ea typeface="Times New Roman"/>
                          <a:cs typeface="Times New Roman"/>
                        </a:rPr>
                        <a:t>a</a:t>
                      </a:r>
                      <a:r>
                        <a:rPr lang="en-US" sz="800" b="1" dirty="0">
                          <a:latin typeface="+mn-lt"/>
                          <a:ea typeface="Times New Roman"/>
                          <a:cs typeface="Times New Roman"/>
                        </a:rPr>
                        <a:t>l</a:t>
                      </a:r>
                      <a:endParaRPr lang="en-US" sz="800" dirty="0">
                        <a:latin typeface="+mn-lt"/>
                        <a:ea typeface="Times New Roman"/>
                        <a:cs typeface="Times New Roman"/>
                      </a:endParaRPr>
                    </a:p>
                    <a:p>
                      <a:pPr marL="509905" marR="497205" algn="ctr">
                        <a:lnSpc>
                          <a:spcPct val="115000"/>
                        </a:lnSpc>
                        <a:spcBef>
                          <a:spcPts val="0"/>
                        </a:spcBef>
                        <a:spcAft>
                          <a:spcPts val="0"/>
                        </a:spcAft>
                      </a:pPr>
                      <a:r>
                        <a:rPr lang="en-US" sz="800" b="1" dirty="0">
                          <a:latin typeface="+mn-lt"/>
                          <a:ea typeface="Times New Roman"/>
                          <a:cs typeface="Times New Roman"/>
                        </a:rPr>
                        <a:t>In</a:t>
                      </a:r>
                      <a:r>
                        <a:rPr lang="en-US" sz="800" b="1" spc="5" dirty="0">
                          <a:latin typeface="+mn-lt"/>
                          <a:ea typeface="Times New Roman"/>
                          <a:cs typeface="Times New Roman"/>
                        </a:rPr>
                        <a:t>c</a:t>
                      </a:r>
                      <a:r>
                        <a:rPr lang="en-US" sz="800" b="1" dirty="0">
                          <a:latin typeface="+mn-lt"/>
                          <a:ea typeface="Times New Roman"/>
                          <a:cs typeface="Times New Roman"/>
                        </a:rPr>
                        <a:t>id</a:t>
                      </a:r>
                      <a:r>
                        <a:rPr lang="en-US" sz="800" b="1" spc="5" dirty="0">
                          <a:latin typeface="+mn-lt"/>
                          <a:ea typeface="Times New Roman"/>
                          <a:cs typeface="Times New Roman"/>
                        </a:rPr>
                        <a:t>e</a:t>
                      </a:r>
                      <a:r>
                        <a:rPr lang="en-US" sz="800" b="1" dirty="0">
                          <a:latin typeface="+mn-lt"/>
                          <a:ea typeface="Times New Roman"/>
                          <a:cs typeface="Times New Roman"/>
                        </a:rPr>
                        <a:t>nt</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9390" marR="189865" algn="ctr">
                        <a:lnSpc>
                          <a:spcPts val="1340"/>
                        </a:lnSpc>
                        <a:spcBef>
                          <a:spcPts val="0"/>
                        </a:spcBef>
                        <a:spcAft>
                          <a:spcPts val="0"/>
                        </a:spcAft>
                      </a:pPr>
                      <a:r>
                        <a:rPr lang="en-US" sz="800" b="1">
                          <a:latin typeface="+mn-lt"/>
                          <a:ea typeface="Times New Roman"/>
                          <a:cs typeface="Times New Roman"/>
                        </a:rPr>
                        <a:t>Ca</a:t>
                      </a:r>
                      <a:r>
                        <a:rPr lang="en-US" sz="800" b="1" spc="5">
                          <a:latin typeface="+mn-lt"/>
                          <a:ea typeface="Times New Roman"/>
                          <a:cs typeface="Times New Roman"/>
                        </a:rPr>
                        <a:t>l</a:t>
                      </a:r>
                      <a:r>
                        <a:rPr lang="en-US" sz="800" b="1">
                          <a:latin typeface="+mn-lt"/>
                          <a:ea typeface="Times New Roman"/>
                          <a:cs typeface="Times New Roman"/>
                        </a:rPr>
                        <a:t>l</a:t>
                      </a:r>
                      <a:r>
                        <a:rPr lang="en-US" sz="800" b="1" spc="30">
                          <a:latin typeface="+mn-lt"/>
                          <a:ea typeface="Times New Roman"/>
                          <a:cs typeface="Times New Roman"/>
                        </a:rPr>
                        <a:t> </a:t>
                      </a:r>
                      <a:r>
                        <a:rPr lang="en-US" sz="800" b="1">
                          <a:latin typeface="+mn-lt"/>
                          <a:ea typeface="Times New Roman"/>
                          <a:cs typeface="Times New Roman"/>
                        </a:rPr>
                        <a:t>“</a:t>
                      </a:r>
                      <a:r>
                        <a:rPr lang="en-US" sz="800" b="1" spc="-5">
                          <a:latin typeface="+mn-lt"/>
                          <a:ea typeface="Times New Roman"/>
                          <a:cs typeface="Times New Roman"/>
                        </a:rPr>
                        <a:t>4</a:t>
                      </a:r>
                      <a:r>
                        <a:rPr lang="en-US" sz="800" b="1" spc="5">
                          <a:latin typeface="+mn-lt"/>
                          <a:ea typeface="Times New Roman"/>
                          <a:cs typeface="Times New Roman"/>
                        </a:rPr>
                        <a:t>4</a:t>
                      </a:r>
                      <a:r>
                        <a:rPr lang="en-US" sz="800" b="1">
                          <a:latin typeface="+mn-lt"/>
                          <a:ea typeface="Times New Roman"/>
                          <a:cs typeface="Times New Roman"/>
                        </a:rPr>
                        <a:t>”</a:t>
                      </a:r>
                      <a:r>
                        <a:rPr lang="en-US" sz="800" b="1" spc="30">
                          <a:latin typeface="+mn-lt"/>
                          <a:ea typeface="Times New Roman"/>
                          <a:cs typeface="Times New Roman"/>
                        </a:rPr>
                        <a:t> </a:t>
                      </a:r>
                      <a:r>
                        <a:rPr lang="en-US" sz="800" b="1">
                          <a:latin typeface="+mn-lt"/>
                          <a:ea typeface="Times New Roman"/>
                          <a:cs typeface="Times New Roman"/>
                        </a:rPr>
                        <a:t>to</a:t>
                      </a:r>
                      <a:r>
                        <a:rPr lang="en-US" sz="800" b="1" spc="5">
                          <a:latin typeface="+mn-lt"/>
                          <a:ea typeface="Times New Roman"/>
                          <a:cs typeface="Times New Roman"/>
                        </a:rPr>
                        <a:t> </a:t>
                      </a:r>
                      <a:r>
                        <a:rPr lang="en-US" sz="800" b="1">
                          <a:latin typeface="+mn-lt"/>
                          <a:ea typeface="Times New Roman"/>
                          <a:cs typeface="Times New Roman"/>
                        </a:rPr>
                        <a:t>r</a:t>
                      </a:r>
                      <a:r>
                        <a:rPr lang="en-US" sz="800" b="1" spc="5">
                          <a:latin typeface="+mn-lt"/>
                          <a:ea typeface="Times New Roman"/>
                          <a:cs typeface="Times New Roman"/>
                        </a:rPr>
                        <a:t>e</a:t>
                      </a:r>
                      <a:r>
                        <a:rPr lang="en-US" sz="800" b="1">
                          <a:latin typeface="+mn-lt"/>
                          <a:ea typeface="Times New Roman"/>
                          <a:cs typeface="Times New Roman"/>
                        </a:rPr>
                        <a:t>por</a:t>
                      </a:r>
                      <a:r>
                        <a:rPr lang="en-US" sz="800" b="1" spc="-5">
                          <a:latin typeface="+mn-lt"/>
                          <a:ea typeface="Times New Roman"/>
                          <a:cs typeface="Times New Roman"/>
                        </a:rPr>
                        <a:t>t</a:t>
                      </a:r>
                      <a:r>
                        <a:rPr lang="en-US" sz="800" b="1">
                          <a:latin typeface="+mn-lt"/>
                          <a:ea typeface="Times New Roman"/>
                          <a:cs typeface="Times New Roman"/>
                        </a:rPr>
                        <a:t>,</a:t>
                      </a:r>
                      <a:r>
                        <a:rPr lang="en-US" sz="800" b="1" spc="25">
                          <a:latin typeface="+mn-lt"/>
                          <a:ea typeface="Times New Roman"/>
                          <a:cs typeface="Times New Roman"/>
                        </a:rPr>
                        <a:t> </a:t>
                      </a:r>
                      <a:r>
                        <a:rPr lang="en-US" sz="800" b="1" spc="5">
                          <a:latin typeface="+mn-lt"/>
                          <a:ea typeface="Times New Roman"/>
                          <a:cs typeface="Times New Roman"/>
                        </a:rPr>
                        <a:t>c</a:t>
                      </a:r>
                      <a:r>
                        <a:rPr lang="en-US" sz="800" b="1">
                          <a:latin typeface="+mn-lt"/>
                          <a:ea typeface="Times New Roman"/>
                          <a:cs typeface="Times New Roman"/>
                        </a:rPr>
                        <a:t>on</a:t>
                      </a:r>
                      <a:r>
                        <a:rPr lang="en-US" sz="800" b="1" spc="-5">
                          <a:latin typeface="+mn-lt"/>
                          <a:ea typeface="Times New Roman"/>
                          <a:cs typeface="Times New Roman"/>
                        </a:rPr>
                        <a:t>ta</a:t>
                      </a:r>
                      <a:r>
                        <a:rPr lang="en-US" sz="800" b="1" spc="-10">
                          <a:latin typeface="+mn-lt"/>
                          <a:ea typeface="Times New Roman"/>
                          <a:cs typeface="Times New Roman"/>
                        </a:rPr>
                        <a:t>i</a:t>
                      </a:r>
                      <a:r>
                        <a:rPr lang="en-US" sz="800" b="1">
                          <a:latin typeface="+mn-lt"/>
                          <a:ea typeface="Times New Roman"/>
                          <a:cs typeface="Times New Roman"/>
                        </a:rPr>
                        <a:t>n</a:t>
                      </a:r>
                      <a:r>
                        <a:rPr lang="en-US" sz="800" b="1" spc="15">
                          <a:latin typeface="+mn-lt"/>
                          <a:ea typeface="Times New Roman"/>
                          <a:cs typeface="Times New Roman"/>
                        </a:rPr>
                        <a:t> </a:t>
                      </a:r>
                      <a:r>
                        <a:rPr lang="en-US" sz="800" b="1" spc="5">
                          <a:latin typeface="+mn-lt"/>
                          <a:ea typeface="Times New Roman"/>
                          <a:cs typeface="Times New Roman"/>
                        </a:rPr>
                        <a:t>s</a:t>
                      </a:r>
                      <a:r>
                        <a:rPr lang="en-US" sz="800" b="1">
                          <a:latin typeface="+mn-lt"/>
                          <a:ea typeface="Times New Roman"/>
                          <a:cs typeface="Times New Roman"/>
                        </a:rPr>
                        <a:t>pill</a:t>
                      </a:r>
                      <a:r>
                        <a:rPr lang="en-US" sz="800" b="1" spc="35">
                          <a:latin typeface="+mn-lt"/>
                          <a:ea typeface="Times New Roman"/>
                          <a:cs typeface="Times New Roman"/>
                        </a:rPr>
                        <a:t> </a:t>
                      </a:r>
                      <a:r>
                        <a:rPr lang="en-US" sz="800" b="1">
                          <a:latin typeface="+mn-lt"/>
                          <a:ea typeface="Times New Roman"/>
                          <a:cs typeface="Times New Roman"/>
                        </a:rPr>
                        <a:t>if</a:t>
                      </a:r>
                      <a:endParaRPr lang="en-US" sz="800">
                        <a:latin typeface="+mn-lt"/>
                        <a:ea typeface="Times New Roman"/>
                        <a:cs typeface="Times New Roman"/>
                      </a:endParaRPr>
                    </a:p>
                    <a:p>
                      <a:pPr marL="132080" marR="124460" algn="ctr">
                        <a:lnSpc>
                          <a:spcPct val="99000"/>
                        </a:lnSpc>
                        <a:spcBef>
                          <a:spcPts val="0"/>
                        </a:spcBef>
                        <a:spcAft>
                          <a:spcPts val="0"/>
                        </a:spcAft>
                      </a:pPr>
                      <a:r>
                        <a:rPr lang="en-US" sz="800" b="1">
                          <a:latin typeface="+mn-lt"/>
                          <a:ea typeface="Times New Roman"/>
                          <a:cs typeface="Times New Roman"/>
                        </a:rPr>
                        <a:t>pos</a:t>
                      </a:r>
                      <a:r>
                        <a:rPr lang="en-US" sz="800" b="1" spc="5">
                          <a:latin typeface="+mn-lt"/>
                          <a:ea typeface="Times New Roman"/>
                          <a:cs typeface="Times New Roman"/>
                        </a:rPr>
                        <a:t>s</a:t>
                      </a:r>
                      <a:r>
                        <a:rPr lang="en-US" sz="800" b="1">
                          <a:latin typeface="+mn-lt"/>
                          <a:ea typeface="Times New Roman"/>
                          <a:cs typeface="Times New Roman"/>
                        </a:rPr>
                        <a:t>ibl</a:t>
                      </a:r>
                      <a:r>
                        <a:rPr lang="en-US" sz="800" b="1" spc="5">
                          <a:latin typeface="+mn-lt"/>
                          <a:ea typeface="Times New Roman"/>
                          <a:cs typeface="Times New Roman"/>
                        </a:rPr>
                        <a:t>e</a:t>
                      </a:r>
                      <a:r>
                        <a:rPr lang="en-US" sz="800" b="1">
                          <a:latin typeface="+mn-lt"/>
                          <a:ea typeface="Times New Roman"/>
                          <a:cs typeface="Times New Roman"/>
                        </a:rPr>
                        <a:t>,</a:t>
                      </a:r>
                      <a:r>
                        <a:rPr lang="en-US" sz="800" b="1" spc="45">
                          <a:latin typeface="+mn-lt"/>
                          <a:ea typeface="Times New Roman"/>
                          <a:cs typeface="Times New Roman"/>
                        </a:rPr>
                        <a:t> </a:t>
                      </a:r>
                      <a:r>
                        <a:rPr lang="en-US" sz="800" b="1" spc="5">
                          <a:latin typeface="+mn-lt"/>
                          <a:ea typeface="Times New Roman"/>
                          <a:cs typeface="Times New Roman"/>
                        </a:rPr>
                        <a:t>e</a:t>
                      </a:r>
                      <a:r>
                        <a:rPr lang="en-US" sz="800" b="1" spc="-5">
                          <a:latin typeface="+mn-lt"/>
                          <a:ea typeface="Times New Roman"/>
                          <a:cs typeface="Times New Roman"/>
                        </a:rPr>
                        <a:t>v</a:t>
                      </a:r>
                      <a:r>
                        <a:rPr lang="en-US" sz="800" b="1" spc="5">
                          <a:latin typeface="+mn-lt"/>
                          <a:ea typeface="Times New Roman"/>
                          <a:cs typeface="Times New Roman"/>
                        </a:rPr>
                        <a:t>ac</a:t>
                      </a:r>
                      <a:r>
                        <a:rPr lang="en-US" sz="800" b="1" spc="-10">
                          <a:latin typeface="+mn-lt"/>
                          <a:ea typeface="Times New Roman"/>
                          <a:cs typeface="Times New Roman"/>
                        </a:rPr>
                        <a:t>u</a:t>
                      </a:r>
                      <a:r>
                        <a:rPr lang="en-US" sz="800" b="1" spc="5">
                          <a:latin typeface="+mn-lt"/>
                          <a:ea typeface="Times New Roman"/>
                          <a:cs typeface="Times New Roman"/>
                        </a:rPr>
                        <a:t>a</a:t>
                      </a:r>
                      <a:r>
                        <a:rPr lang="en-US" sz="800" b="1">
                          <a:latin typeface="+mn-lt"/>
                          <a:ea typeface="Times New Roman"/>
                          <a:cs typeface="Times New Roman"/>
                        </a:rPr>
                        <a:t>te</a:t>
                      </a:r>
                      <a:r>
                        <a:rPr lang="en-US" sz="800" b="1" spc="45">
                          <a:latin typeface="+mn-lt"/>
                          <a:ea typeface="Times New Roman"/>
                          <a:cs typeface="Times New Roman"/>
                        </a:rPr>
                        <a:t> </a:t>
                      </a:r>
                      <a:r>
                        <a:rPr lang="en-US" sz="800" b="1" spc="5">
                          <a:latin typeface="+mn-lt"/>
                          <a:ea typeface="Times New Roman"/>
                          <a:cs typeface="Times New Roman"/>
                        </a:rPr>
                        <a:t>a</a:t>
                      </a:r>
                      <a:r>
                        <a:rPr lang="en-US" sz="800" b="1" spc="-10">
                          <a:latin typeface="+mn-lt"/>
                          <a:ea typeface="Times New Roman"/>
                          <a:cs typeface="Times New Roman"/>
                        </a:rPr>
                        <a:t>r</a:t>
                      </a:r>
                      <a:r>
                        <a:rPr lang="en-US" sz="800" b="1" spc="5">
                          <a:latin typeface="+mn-lt"/>
                          <a:ea typeface="Times New Roman"/>
                          <a:cs typeface="Times New Roman"/>
                        </a:rPr>
                        <a:t>e</a:t>
                      </a:r>
                      <a:r>
                        <a:rPr lang="en-US" sz="800" b="1">
                          <a:latin typeface="+mn-lt"/>
                          <a:ea typeface="Times New Roman"/>
                          <a:cs typeface="Times New Roman"/>
                        </a:rPr>
                        <a:t>a</a:t>
                      </a:r>
                      <a:r>
                        <a:rPr lang="en-US" sz="800" b="1" spc="20">
                          <a:latin typeface="+mn-lt"/>
                          <a:ea typeface="Times New Roman"/>
                          <a:cs typeface="Times New Roman"/>
                        </a:rPr>
                        <a:t> </a:t>
                      </a:r>
                      <a:r>
                        <a:rPr lang="en-US" sz="800" b="1" spc="-5">
                          <a:latin typeface="+mn-lt"/>
                          <a:ea typeface="Times New Roman"/>
                          <a:cs typeface="Times New Roman"/>
                        </a:rPr>
                        <a:t>a</a:t>
                      </a:r>
                      <a:r>
                        <a:rPr lang="en-US" sz="800" b="1">
                          <a:latin typeface="+mn-lt"/>
                          <a:ea typeface="Times New Roman"/>
                          <a:cs typeface="Times New Roman"/>
                        </a:rPr>
                        <a:t>nd</a:t>
                      </a:r>
                      <a:r>
                        <a:rPr lang="en-US" sz="800" b="1" spc="5">
                          <a:latin typeface="+mn-lt"/>
                          <a:ea typeface="Times New Roman"/>
                          <a:cs typeface="Times New Roman"/>
                        </a:rPr>
                        <a:t> </a:t>
                      </a:r>
                      <a:r>
                        <a:rPr lang="en-US" sz="800" b="1">
                          <a:latin typeface="+mn-lt"/>
                          <a:ea typeface="Times New Roman"/>
                          <a:cs typeface="Times New Roman"/>
                        </a:rPr>
                        <a:t>pr</a:t>
                      </a:r>
                      <a:r>
                        <a:rPr lang="en-US" sz="800" b="1" spc="5">
                          <a:latin typeface="+mn-lt"/>
                          <a:ea typeface="Times New Roman"/>
                          <a:cs typeface="Times New Roman"/>
                        </a:rPr>
                        <a:t>eve</a:t>
                      </a:r>
                      <a:r>
                        <a:rPr lang="en-US" sz="800" b="1">
                          <a:latin typeface="+mn-lt"/>
                          <a:ea typeface="Times New Roman"/>
                          <a:cs typeface="Times New Roman"/>
                        </a:rPr>
                        <a:t>nt</a:t>
                      </a:r>
                      <a:r>
                        <a:rPr lang="en-US" sz="800" b="1" spc="-65">
                          <a:latin typeface="+mn-lt"/>
                          <a:ea typeface="Times New Roman"/>
                          <a:cs typeface="Times New Roman"/>
                        </a:rPr>
                        <a:t> </a:t>
                      </a:r>
                      <a:r>
                        <a:rPr lang="en-US" sz="800" b="1" spc="-5">
                          <a:latin typeface="+mn-lt"/>
                          <a:ea typeface="Times New Roman"/>
                          <a:cs typeface="Times New Roman"/>
                        </a:rPr>
                        <a:t>a</a:t>
                      </a:r>
                      <a:r>
                        <a:rPr lang="en-US" sz="800" b="1" spc="5">
                          <a:latin typeface="+mn-lt"/>
                          <a:ea typeface="Times New Roman"/>
                          <a:cs typeface="Times New Roman"/>
                        </a:rPr>
                        <a:t>c</a:t>
                      </a:r>
                      <a:r>
                        <a:rPr lang="en-US" sz="800" b="1" spc="-5">
                          <a:latin typeface="+mn-lt"/>
                          <a:ea typeface="Times New Roman"/>
                          <a:cs typeface="Times New Roman"/>
                        </a:rPr>
                        <a:t>c</a:t>
                      </a:r>
                      <a:r>
                        <a:rPr lang="en-US" sz="800" b="1" spc="5">
                          <a:latin typeface="+mn-lt"/>
                          <a:ea typeface="Times New Roman"/>
                          <a:cs typeface="Times New Roman"/>
                        </a:rPr>
                        <a:t>es</a:t>
                      </a:r>
                      <a:r>
                        <a:rPr lang="en-US" sz="800" b="1" spc="-5">
                          <a:latin typeface="+mn-lt"/>
                          <a:ea typeface="Times New Roman"/>
                          <a:cs typeface="Times New Roman"/>
                        </a:rPr>
                        <a:t>s</a:t>
                      </a:r>
                      <a:r>
                        <a:rPr lang="en-US" sz="800" b="1">
                          <a:latin typeface="+mn-lt"/>
                          <a:ea typeface="Times New Roman"/>
                          <a:cs typeface="Times New Roman"/>
                        </a:rPr>
                        <a:t>.</a:t>
                      </a:r>
                      <a:r>
                        <a:rPr lang="en-US" sz="800" b="1" spc="55">
                          <a:latin typeface="+mn-lt"/>
                          <a:ea typeface="Times New Roman"/>
                          <a:cs typeface="Times New Roman"/>
                        </a:rPr>
                        <a:t> </a:t>
                      </a:r>
                      <a:r>
                        <a:rPr lang="en-US" sz="800" b="1">
                          <a:latin typeface="+mn-lt"/>
                          <a:ea typeface="Times New Roman"/>
                          <a:cs typeface="Times New Roman"/>
                        </a:rPr>
                        <a:t>R</a:t>
                      </a:r>
                      <a:r>
                        <a:rPr lang="en-US" sz="800" b="1" spc="5">
                          <a:latin typeface="+mn-lt"/>
                          <a:ea typeface="Times New Roman"/>
                          <a:cs typeface="Times New Roman"/>
                        </a:rPr>
                        <a:t>e</a:t>
                      </a:r>
                      <a:r>
                        <a:rPr lang="en-US" sz="800" b="1" spc="-5">
                          <a:latin typeface="+mn-lt"/>
                          <a:ea typeface="Times New Roman"/>
                          <a:cs typeface="Times New Roman"/>
                        </a:rPr>
                        <a:t>-</a:t>
                      </a:r>
                      <a:r>
                        <a:rPr lang="en-US" sz="800" b="1">
                          <a:latin typeface="+mn-lt"/>
                          <a:ea typeface="Times New Roman"/>
                          <a:cs typeface="Times New Roman"/>
                        </a:rPr>
                        <a:t>dir</a:t>
                      </a:r>
                      <a:r>
                        <a:rPr lang="en-US" sz="800" b="1" spc="-5">
                          <a:latin typeface="+mn-lt"/>
                          <a:ea typeface="Times New Roman"/>
                          <a:cs typeface="Times New Roman"/>
                        </a:rPr>
                        <a:t>e</a:t>
                      </a:r>
                      <a:r>
                        <a:rPr lang="en-US" sz="800" b="1" spc="5">
                          <a:latin typeface="+mn-lt"/>
                          <a:ea typeface="Times New Roman"/>
                          <a:cs typeface="Times New Roman"/>
                        </a:rPr>
                        <a:t>c</a:t>
                      </a:r>
                      <a:r>
                        <a:rPr lang="en-US" sz="800" b="1">
                          <a:latin typeface="+mn-lt"/>
                          <a:ea typeface="Times New Roman"/>
                          <a:cs typeface="Times New Roman"/>
                        </a:rPr>
                        <a:t>t</a:t>
                      </a:r>
                      <a:r>
                        <a:rPr lang="en-US" sz="800" b="1" spc="15">
                          <a:latin typeface="+mn-lt"/>
                          <a:ea typeface="Times New Roman"/>
                          <a:cs typeface="Times New Roman"/>
                        </a:rPr>
                        <a:t> </a:t>
                      </a:r>
                      <a:r>
                        <a:rPr lang="en-US" sz="800" b="1" spc="5">
                          <a:latin typeface="+mn-lt"/>
                          <a:ea typeface="Times New Roman"/>
                          <a:cs typeface="Times New Roman"/>
                        </a:rPr>
                        <a:t>a</a:t>
                      </a:r>
                      <a:r>
                        <a:rPr lang="en-US" sz="800" b="1">
                          <a:latin typeface="+mn-lt"/>
                          <a:ea typeface="Times New Roman"/>
                          <a:cs typeface="Times New Roman"/>
                        </a:rPr>
                        <a:t>ny</a:t>
                      </a:r>
                      <a:r>
                        <a:rPr lang="en-US" sz="800" b="1" spc="25">
                          <a:latin typeface="+mn-lt"/>
                          <a:ea typeface="Times New Roman"/>
                          <a:cs typeface="Times New Roman"/>
                        </a:rPr>
                        <a:t> </a:t>
                      </a:r>
                      <a:r>
                        <a:rPr lang="en-US" sz="800" b="1" spc="5">
                          <a:latin typeface="+mn-lt"/>
                          <a:ea typeface="Times New Roman"/>
                          <a:cs typeface="Times New Roman"/>
                        </a:rPr>
                        <a:t>c</a:t>
                      </a:r>
                      <a:r>
                        <a:rPr lang="en-US" sz="800" b="1">
                          <a:latin typeface="+mn-lt"/>
                          <a:ea typeface="Times New Roman"/>
                          <a:cs typeface="Times New Roman"/>
                        </a:rPr>
                        <a:t>on</a:t>
                      </a:r>
                      <a:r>
                        <a:rPr lang="en-US" sz="800" b="1" spc="-5">
                          <a:latin typeface="+mn-lt"/>
                          <a:ea typeface="Times New Roman"/>
                          <a:cs typeface="Times New Roman"/>
                        </a:rPr>
                        <a:t>t</a:t>
                      </a:r>
                      <a:r>
                        <a:rPr lang="en-US" sz="800" b="1" spc="5">
                          <a:latin typeface="+mn-lt"/>
                          <a:ea typeface="Times New Roman"/>
                          <a:cs typeface="Times New Roman"/>
                        </a:rPr>
                        <a:t>a</a:t>
                      </a:r>
                      <a:r>
                        <a:rPr lang="en-US" sz="800" b="1">
                          <a:latin typeface="+mn-lt"/>
                          <a:ea typeface="Times New Roman"/>
                          <a:cs typeface="Times New Roman"/>
                        </a:rPr>
                        <a:t>minat</a:t>
                      </a:r>
                      <a:r>
                        <a:rPr lang="en-US" sz="800" b="1" spc="5">
                          <a:latin typeface="+mn-lt"/>
                          <a:ea typeface="Times New Roman"/>
                          <a:cs typeface="Times New Roman"/>
                        </a:rPr>
                        <a:t>e</a:t>
                      </a:r>
                      <a:r>
                        <a:rPr lang="en-US" sz="800" b="1">
                          <a:latin typeface="+mn-lt"/>
                          <a:ea typeface="Times New Roman"/>
                          <a:cs typeface="Times New Roman"/>
                        </a:rPr>
                        <a:t>d</a:t>
                      </a:r>
                      <a:r>
                        <a:rPr lang="en-US" sz="800" b="1" spc="-60">
                          <a:latin typeface="+mn-lt"/>
                          <a:ea typeface="Times New Roman"/>
                          <a:cs typeface="Times New Roman"/>
                        </a:rPr>
                        <a:t> </a:t>
                      </a:r>
                      <a:r>
                        <a:rPr lang="en-US" sz="800" b="1">
                          <a:latin typeface="+mn-lt"/>
                          <a:ea typeface="Times New Roman"/>
                          <a:cs typeface="Times New Roman"/>
                        </a:rPr>
                        <a:t>ind</a:t>
                      </a:r>
                      <a:r>
                        <a:rPr lang="en-US" sz="800" b="1" spc="-10">
                          <a:latin typeface="+mn-lt"/>
                          <a:ea typeface="Times New Roman"/>
                          <a:cs typeface="Times New Roman"/>
                        </a:rPr>
                        <a:t>i</a:t>
                      </a:r>
                      <a:r>
                        <a:rPr lang="en-US" sz="800" b="1" spc="5">
                          <a:latin typeface="+mn-lt"/>
                          <a:ea typeface="Times New Roman"/>
                          <a:cs typeface="Times New Roman"/>
                        </a:rPr>
                        <a:t>v</a:t>
                      </a:r>
                      <a:r>
                        <a:rPr lang="en-US" sz="800" b="1">
                          <a:latin typeface="+mn-lt"/>
                          <a:ea typeface="Times New Roman"/>
                          <a:cs typeface="Times New Roman"/>
                        </a:rPr>
                        <a:t>idu</a:t>
                      </a:r>
                      <a:r>
                        <a:rPr lang="en-US" sz="800" b="1" spc="5">
                          <a:latin typeface="+mn-lt"/>
                          <a:ea typeface="Times New Roman"/>
                          <a:cs typeface="Times New Roman"/>
                        </a:rPr>
                        <a:t>a</a:t>
                      </a:r>
                      <a:r>
                        <a:rPr lang="en-US" sz="800" b="1" spc="-10">
                          <a:latin typeface="+mn-lt"/>
                          <a:ea typeface="Times New Roman"/>
                          <a:cs typeface="Times New Roman"/>
                        </a:rPr>
                        <a:t>l</a:t>
                      </a:r>
                      <a:r>
                        <a:rPr lang="en-US" sz="800" b="1">
                          <a:latin typeface="+mn-lt"/>
                          <a:ea typeface="Times New Roman"/>
                          <a:cs typeface="Times New Roman"/>
                        </a:rPr>
                        <a:t>s</a:t>
                      </a:r>
                      <a:r>
                        <a:rPr lang="en-US" sz="800" b="1" spc="40">
                          <a:latin typeface="+mn-lt"/>
                          <a:ea typeface="Times New Roman"/>
                          <a:cs typeface="Times New Roman"/>
                        </a:rPr>
                        <a:t> </a:t>
                      </a:r>
                      <a:r>
                        <a:rPr lang="en-US" sz="800" b="1">
                          <a:latin typeface="+mn-lt"/>
                          <a:ea typeface="Times New Roman"/>
                          <a:cs typeface="Times New Roman"/>
                        </a:rPr>
                        <a:t>ou</a:t>
                      </a:r>
                      <a:r>
                        <a:rPr lang="en-US" sz="800" b="1" spc="-5">
                          <a:latin typeface="+mn-lt"/>
                          <a:ea typeface="Times New Roman"/>
                          <a:cs typeface="Times New Roman"/>
                        </a:rPr>
                        <a:t>t</a:t>
                      </a:r>
                      <a:r>
                        <a:rPr lang="en-US" sz="800" b="1" spc="5">
                          <a:latin typeface="+mn-lt"/>
                          <a:ea typeface="Times New Roman"/>
                          <a:cs typeface="Times New Roman"/>
                        </a:rPr>
                        <a:t>s</a:t>
                      </a:r>
                      <a:r>
                        <a:rPr lang="en-US" sz="800" b="1">
                          <a:latin typeface="+mn-lt"/>
                          <a:ea typeface="Times New Roman"/>
                          <a:cs typeface="Times New Roman"/>
                        </a:rPr>
                        <a:t>ide</a:t>
                      </a:r>
                      <a:r>
                        <a:rPr lang="en-US" sz="800" b="1" spc="30">
                          <a:latin typeface="+mn-lt"/>
                          <a:ea typeface="Times New Roman"/>
                          <a:cs typeface="Times New Roman"/>
                        </a:rPr>
                        <a:t> </a:t>
                      </a:r>
                      <a:r>
                        <a:rPr lang="en-US" sz="800" b="1">
                          <a:latin typeface="+mn-lt"/>
                          <a:ea typeface="Times New Roman"/>
                          <a:cs typeface="Times New Roman"/>
                        </a:rPr>
                        <a:t>to t</a:t>
                      </a:r>
                      <a:r>
                        <a:rPr lang="en-US" sz="800" b="1" spc="-5">
                          <a:latin typeface="+mn-lt"/>
                          <a:ea typeface="Times New Roman"/>
                          <a:cs typeface="Times New Roman"/>
                        </a:rPr>
                        <a:t>h</a:t>
                      </a:r>
                      <a:r>
                        <a:rPr lang="en-US" sz="800" b="1">
                          <a:latin typeface="+mn-lt"/>
                          <a:ea typeface="Times New Roman"/>
                          <a:cs typeface="Times New Roman"/>
                        </a:rPr>
                        <a:t>e</a:t>
                      </a:r>
                      <a:r>
                        <a:rPr lang="en-US" sz="800" b="1" spc="15">
                          <a:latin typeface="+mn-lt"/>
                          <a:ea typeface="Times New Roman"/>
                          <a:cs typeface="Times New Roman"/>
                        </a:rPr>
                        <a:t> </a:t>
                      </a:r>
                      <a:r>
                        <a:rPr lang="en-US" sz="800" b="1" spc="5">
                          <a:latin typeface="+mn-lt"/>
                          <a:ea typeface="Times New Roman"/>
                          <a:cs typeface="Times New Roman"/>
                        </a:rPr>
                        <a:t>E</a:t>
                      </a:r>
                      <a:r>
                        <a:rPr lang="en-US" sz="800" b="1">
                          <a:latin typeface="+mn-lt"/>
                          <a:ea typeface="Times New Roman"/>
                          <a:cs typeface="Times New Roman"/>
                        </a:rPr>
                        <a:t>CC</a:t>
                      </a:r>
                      <a:r>
                        <a:rPr lang="en-US" sz="800" b="1" spc="-65">
                          <a:latin typeface="+mn-lt"/>
                          <a:ea typeface="Times New Roman"/>
                          <a:cs typeface="Times New Roman"/>
                        </a:rPr>
                        <a:t> </a:t>
                      </a:r>
                      <a:r>
                        <a:rPr lang="en-US" sz="800" b="1">
                          <a:latin typeface="+mn-lt"/>
                          <a:ea typeface="Times New Roman"/>
                          <a:cs typeface="Times New Roman"/>
                        </a:rPr>
                        <a:t>Ambul</a:t>
                      </a:r>
                      <a:r>
                        <a:rPr lang="en-US" sz="800" b="1" spc="5">
                          <a:latin typeface="+mn-lt"/>
                          <a:ea typeface="Times New Roman"/>
                          <a:cs typeface="Times New Roman"/>
                        </a:rPr>
                        <a:t>a</a:t>
                      </a:r>
                      <a:r>
                        <a:rPr lang="en-US" sz="800" b="1">
                          <a:latin typeface="+mn-lt"/>
                          <a:ea typeface="Times New Roman"/>
                          <a:cs typeface="Times New Roman"/>
                        </a:rPr>
                        <a:t>nce</a:t>
                      </a:r>
                      <a:r>
                        <a:rPr lang="en-US" sz="800" b="1" spc="20">
                          <a:latin typeface="+mn-lt"/>
                          <a:ea typeface="Times New Roman"/>
                          <a:cs typeface="Times New Roman"/>
                        </a:rPr>
                        <a:t> </a:t>
                      </a:r>
                      <a:r>
                        <a:rPr lang="en-US" sz="800" b="1" spc="5">
                          <a:latin typeface="+mn-lt"/>
                          <a:ea typeface="Times New Roman"/>
                          <a:cs typeface="Times New Roman"/>
                        </a:rPr>
                        <a:t>e</a:t>
                      </a:r>
                      <a:r>
                        <a:rPr lang="en-US" sz="800" b="1">
                          <a:latin typeface="+mn-lt"/>
                          <a:ea typeface="Times New Roman"/>
                          <a:cs typeface="Times New Roman"/>
                        </a:rPr>
                        <a:t>n</a:t>
                      </a:r>
                      <a:r>
                        <a:rPr lang="en-US" sz="800" b="1" spc="-5">
                          <a:latin typeface="+mn-lt"/>
                          <a:ea typeface="Times New Roman"/>
                          <a:cs typeface="Times New Roman"/>
                        </a:rPr>
                        <a:t>t</a:t>
                      </a:r>
                      <a:r>
                        <a:rPr lang="en-US" sz="800" b="1">
                          <a:latin typeface="+mn-lt"/>
                          <a:ea typeface="Times New Roman"/>
                          <a:cs typeface="Times New Roman"/>
                        </a:rPr>
                        <a:t>r</a:t>
                      </a:r>
                      <a:r>
                        <a:rPr lang="en-US" sz="800" b="1" spc="-5">
                          <a:latin typeface="+mn-lt"/>
                          <a:ea typeface="Times New Roman"/>
                          <a:cs typeface="Times New Roman"/>
                        </a:rPr>
                        <a:t>a</a:t>
                      </a:r>
                      <a:r>
                        <a:rPr lang="en-US" sz="800" b="1">
                          <a:latin typeface="+mn-lt"/>
                          <a:ea typeface="Times New Roman"/>
                          <a:cs typeface="Times New Roman"/>
                        </a:rPr>
                        <a:t>nc</a:t>
                      </a:r>
                      <a:r>
                        <a:rPr lang="en-US" sz="800" b="1" spc="5">
                          <a:latin typeface="+mn-lt"/>
                          <a:ea typeface="Times New Roman"/>
                          <a:cs typeface="Times New Roman"/>
                        </a:rPr>
                        <a:t>e</a:t>
                      </a:r>
                      <a:r>
                        <a:rPr lang="en-US" sz="800" b="1">
                          <a:latin typeface="+mn-lt"/>
                          <a:ea typeface="Times New Roman"/>
                          <a:cs typeface="Times New Roman"/>
                        </a:rPr>
                        <a: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763">
                <a:tc>
                  <a:txBody>
                    <a:bodyPr/>
                    <a:lstStyle/>
                    <a:p>
                      <a:pPr marL="236220" marR="224155" algn="ctr">
                        <a:lnSpc>
                          <a:spcPts val="1340"/>
                        </a:lnSpc>
                        <a:spcBef>
                          <a:spcPts val="0"/>
                        </a:spcBef>
                        <a:spcAft>
                          <a:spcPts val="0"/>
                        </a:spcAft>
                      </a:pPr>
                      <a:r>
                        <a:rPr lang="en-US" sz="800" b="1" spc="5">
                          <a:latin typeface="+mn-lt"/>
                          <a:ea typeface="Times New Roman"/>
                          <a:cs typeface="Times New Roman"/>
                        </a:rPr>
                        <a:t>SE</a:t>
                      </a:r>
                      <a:r>
                        <a:rPr lang="en-US" sz="800" b="1">
                          <a:latin typeface="+mn-lt"/>
                          <a:ea typeface="Times New Roman"/>
                          <a:cs typeface="Times New Roman"/>
                        </a:rPr>
                        <a:t>C</a:t>
                      </a:r>
                      <a:r>
                        <a:rPr lang="en-US" sz="800" b="1" spc="-5">
                          <a:latin typeface="+mn-lt"/>
                          <a:ea typeface="Times New Roman"/>
                          <a:cs typeface="Times New Roman"/>
                        </a:rPr>
                        <a:t>U</a:t>
                      </a:r>
                      <a:r>
                        <a:rPr lang="en-US" sz="800" b="1">
                          <a:latin typeface="+mn-lt"/>
                          <a:ea typeface="Times New Roman"/>
                          <a:cs typeface="Times New Roman"/>
                        </a:rPr>
                        <a:t>RITY</a:t>
                      </a:r>
                      <a:r>
                        <a:rPr lang="en-US" sz="800" b="1" spc="10">
                          <a:latin typeface="+mn-lt"/>
                          <a:ea typeface="Times New Roman"/>
                          <a:cs typeface="Times New Roman"/>
                        </a:rPr>
                        <a:t> </a:t>
                      </a:r>
                      <a:r>
                        <a:rPr lang="en-US" sz="800" b="1">
                          <a:latin typeface="+mn-lt"/>
                          <a:ea typeface="Times New Roman"/>
                          <a:cs typeface="Times New Roman"/>
                        </a:rPr>
                        <a:t>AS</a:t>
                      </a:r>
                      <a:r>
                        <a:rPr lang="en-US" sz="800" b="1" spc="5">
                          <a:latin typeface="+mn-lt"/>
                          <a:ea typeface="Times New Roman"/>
                          <a:cs typeface="Times New Roman"/>
                        </a:rPr>
                        <a:t>S</a:t>
                      </a:r>
                      <a:r>
                        <a:rPr lang="en-US" sz="800" b="1" spc="-10">
                          <a:latin typeface="+mn-lt"/>
                          <a:ea typeface="Times New Roman"/>
                          <a:cs typeface="Times New Roman"/>
                        </a:rPr>
                        <a:t>I</a:t>
                      </a:r>
                      <a:r>
                        <a:rPr lang="en-US" sz="800" b="1" spc="5">
                          <a:latin typeface="+mn-lt"/>
                          <a:ea typeface="Times New Roman"/>
                          <a:cs typeface="Times New Roman"/>
                        </a:rPr>
                        <a:t>S</a:t>
                      </a:r>
                      <a:r>
                        <a:rPr lang="en-US" sz="800" b="1">
                          <a:latin typeface="+mn-lt"/>
                          <a:ea typeface="Times New Roman"/>
                          <a:cs typeface="Times New Roman"/>
                        </a:rPr>
                        <a:t>TA</a:t>
                      </a:r>
                      <a:r>
                        <a:rPr lang="en-US" sz="800" b="1" spc="-5">
                          <a:latin typeface="+mn-lt"/>
                          <a:ea typeface="Times New Roman"/>
                          <a:cs typeface="Times New Roman"/>
                        </a:rPr>
                        <a:t>N</a:t>
                      </a:r>
                      <a:r>
                        <a:rPr lang="en-US" sz="800" b="1">
                          <a:latin typeface="+mn-lt"/>
                          <a:ea typeface="Times New Roman"/>
                          <a:cs typeface="Times New Roman"/>
                        </a:rPr>
                        <a:t>CE</a:t>
                      </a:r>
                      <a:endParaRPr lang="en-US" sz="800">
                        <a:latin typeface="+mn-lt"/>
                        <a:ea typeface="Times New Roman"/>
                        <a:cs typeface="Times New Roman"/>
                      </a:endParaRPr>
                    </a:p>
                    <a:p>
                      <a:pPr marL="312420" marR="299720" algn="ctr">
                        <a:lnSpc>
                          <a:spcPct val="115000"/>
                        </a:lnSpc>
                        <a:spcBef>
                          <a:spcPts val="0"/>
                        </a:spcBef>
                        <a:spcAft>
                          <a:spcPts val="0"/>
                        </a:spcAft>
                      </a:pPr>
                      <a:r>
                        <a:rPr lang="en-US" sz="800" b="1">
                          <a:latin typeface="+mn-lt"/>
                          <a:ea typeface="Times New Roman"/>
                          <a:cs typeface="Times New Roman"/>
                        </a:rPr>
                        <a:t>NE</a:t>
                      </a:r>
                      <a:r>
                        <a:rPr lang="en-US" sz="800" b="1" spc="5">
                          <a:latin typeface="+mn-lt"/>
                          <a:ea typeface="Times New Roman"/>
                          <a:cs typeface="Times New Roman"/>
                        </a:rPr>
                        <a:t>E</a:t>
                      </a:r>
                      <a:r>
                        <a:rPr lang="en-US" sz="800" b="1">
                          <a:latin typeface="+mn-lt"/>
                          <a:ea typeface="Times New Roman"/>
                          <a:cs typeface="Times New Roman"/>
                        </a:rPr>
                        <a:t>DED (</a:t>
                      </a:r>
                      <a:r>
                        <a:rPr lang="en-US" sz="800" b="1" spc="-5">
                          <a:latin typeface="+mn-lt"/>
                          <a:ea typeface="Times New Roman"/>
                          <a:cs typeface="Times New Roman"/>
                        </a:rPr>
                        <a:t>F</a:t>
                      </a:r>
                      <a:r>
                        <a:rPr lang="en-US" sz="800" b="1">
                          <a:latin typeface="+mn-lt"/>
                          <a:ea typeface="Times New Roman"/>
                          <a:cs typeface="Times New Roman"/>
                        </a:rPr>
                        <a:t>orm</a:t>
                      </a:r>
                      <a:r>
                        <a:rPr lang="en-US" sz="800" b="1" spc="5">
                          <a:latin typeface="+mn-lt"/>
                          <a:ea typeface="Times New Roman"/>
                          <a:cs typeface="Times New Roman"/>
                        </a:rPr>
                        <a:t>e</a:t>
                      </a:r>
                      <a:r>
                        <a:rPr lang="en-US" sz="800" b="1">
                          <a:latin typeface="+mn-lt"/>
                          <a:ea typeface="Times New Roman"/>
                          <a:cs typeface="Times New Roman"/>
                        </a:rPr>
                        <a:t>r</a:t>
                      </a:r>
                      <a:r>
                        <a:rPr lang="en-US" sz="800" b="1" spc="5">
                          <a:latin typeface="+mn-lt"/>
                          <a:ea typeface="Times New Roman"/>
                          <a:cs typeface="Times New Roman"/>
                        </a:rPr>
                        <a:t>l</a:t>
                      </a:r>
                      <a:r>
                        <a:rPr lang="en-US" sz="800" b="1">
                          <a:latin typeface="+mn-lt"/>
                          <a:ea typeface="Times New Roman"/>
                          <a:cs typeface="Times New Roman"/>
                        </a:rPr>
                        <a:t>y</a:t>
                      </a:r>
                      <a:r>
                        <a:rPr lang="en-US" sz="800" b="1" spc="-55">
                          <a:latin typeface="+mn-lt"/>
                          <a:ea typeface="Times New Roman"/>
                          <a:cs typeface="Times New Roman"/>
                        </a:rPr>
                        <a:t> </a:t>
                      </a:r>
                      <a:r>
                        <a:rPr lang="en-US" sz="800" b="1">
                          <a:latin typeface="+mn-lt"/>
                          <a:ea typeface="Times New Roman"/>
                          <a:cs typeface="Times New Roman"/>
                        </a:rPr>
                        <a:t>Code</a:t>
                      </a:r>
                      <a:r>
                        <a:rPr lang="en-US" sz="800" b="1" spc="10">
                          <a:latin typeface="+mn-lt"/>
                          <a:ea typeface="Times New Roman"/>
                          <a:cs typeface="Times New Roman"/>
                        </a:rPr>
                        <a:t> </a:t>
                      </a:r>
                      <a:r>
                        <a:rPr lang="en-US" sz="800" b="1" spc="-10">
                          <a:latin typeface="+mn-lt"/>
                          <a:ea typeface="Times New Roman"/>
                          <a:cs typeface="Times New Roman"/>
                        </a:rPr>
                        <a:t>V</a:t>
                      </a:r>
                      <a:r>
                        <a:rPr lang="en-US" sz="800" b="1">
                          <a:latin typeface="+mn-lt"/>
                          <a:ea typeface="Times New Roman"/>
                          <a:cs typeface="Times New Roman"/>
                        </a:rPr>
                        <a:t>iol</a:t>
                      </a:r>
                      <a:r>
                        <a:rPr lang="en-US" sz="800" b="1" spc="5">
                          <a:latin typeface="+mn-lt"/>
                          <a:ea typeface="Times New Roman"/>
                          <a:cs typeface="Times New Roman"/>
                        </a:rPr>
                        <a:t>e</a:t>
                      </a:r>
                      <a:r>
                        <a:rPr lang="en-US" sz="800" b="1">
                          <a:latin typeface="+mn-lt"/>
                          <a:ea typeface="Times New Roman"/>
                          <a:cs typeface="Times New Roman"/>
                        </a:rPr>
                        <a:t>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6"/>
                    </a:solidFill>
                  </a:tcPr>
                </a:tc>
                <a:tc>
                  <a:txBody>
                    <a:bodyPr/>
                    <a:lstStyle/>
                    <a:p>
                      <a:pPr marL="203835" marR="193675" algn="ctr">
                        <a:lnSpc>
                          <a:spcPts val="1340"/>
                        </a:lnSpc>
                        <a:spcBef>
                          <a:spcPts val="0"/>
                        </a:spcBef>
                        <a:spcAft>
                          <a:spcPts val="0"/>
                        </a:spcAft>
                      </a:pPr>
                      <a:r>
                        <a:rPr lang="en-US" sz="800" b="1" spc="5" dirty="0">
                          <a:latin typeface="+mn-lt"/>
                          <a:ea typeface="Times New Roman"/>
                          <a:cs typeface="Times New Roman"/>
                        </a:rPr>
                        <a:t>V</a:t>
                      </a:r>
                      <a:r>
                        <a:rPr lang="en-US" sz="800" b="1" dirty="0">
                          <a:latin typeface="+mn-lt"/>
                          <a:ea typeface="Times New Roman"/>
                          <a:cs typeface="Times New Roman"/>
                        </a:rPr>
                        <a:t>iol</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5" dirty="0">
                          <a:latin typeface="+mn-lt"/>
                          <a:ea typeface="Times New Roman"/>
                          <a:cs typeface="Times New Roman"/>
                        </a:rPr>
                        <a:t>t</a:t>
                      </a:r>
                      <a:r>
                        <a:rPr lang="en-US" sz="800" b="1" spc="5" dirty="0">
                          <a:latin typeface="+mn-lt"/>
                          <a:ea typeface="Times New Roman"/>
                          <a:cs typeface="Times New Roman"/>
                        </a:rPr>
                        <a:t>/</a:t>
                      </a:r>
                      <a:r>
                        <a:rPr lang="en-US" sz="800" b="1" dirty="0">
                          <a:latin typeface="+mn-lt"/>
                          <a:ea typeface="Times New Roman"/>
                          <a:cs typeface="Times New Roman"/>
                        </a:rPr>
                        <a:t>C</a:t>
                      </a:r>
                      <a:r>
                        <a:rPr lang="en-US" sz="800" b="1" spc="-5" dirty="0">
                          <a:latin typeface="+mn-lt"/>
                          <a:ea typeface="Times New Roman"/>
                          <a:cs typeface="Times New Roman"/>
                        </a:rPr>
                        <a:t>o</a:t>
                      </a:r>
                      <a:r>
                        <a:rPr lang="en-US" sz="800" b="1" dirty="0">
                          <a:latin typeface="+mn-lt"/>
                          <a:ea typeface="Times New Roman"/>
                          <a:cs typeface="Times New Roman"/>
                        </a:rPr>
                        <a:t>mb</a:t>
                      </a:r>
                      <a:r>
                        <a:rPr lang="en-US" sz="800" b="1" spc="5" dirty="0">
                          <a:latin typeface="+mn-lt"/>
                          <a:ea typeface="Times New Roman"/>
                          <a:cs typeface="Times New Roman"/>
                        </a:rPr>
                        <a:t>a</a:t>
                      </a:r>
                      <a:r>
                        <a:rPr lang="en-US" sz="800" b="1" dirty="0">
                          <a:latin typeface="+mn-lt"/>
                          <a:ea typeface="Times New Roman"/>
                          <a:cs typeface="Times New Roman"/>
                        </a:rPr>
                        <a:t>ti</a:t>
                      </a:r>
                      <a:r>
                        <a:rPr lang="en-US" sz="800" b="1" spc="-10" dirty="0">
                          <a:latin typeface="+mn-lt"/>
                          <a:ea typeface="Times New Roman"/>
                          <a:cs typeface="Times New Roman"/>
                        </a:rPr>
                        <a:t>v</a:t>
                      </a:r>
                      <a:r>
                        <a:rPr lang="en-US" sz="800" b="1" dirty="0">
                          <a:latin typeface="+mn-lt"/>
                          <a:ea typeface="Times New Roman"/>
                          <a:cs typeface="Times New Roman"/>
                        </a:rPr>
                        <a:t>e</a:t>
                      </a:r>
                      <a:endParaRPr lang="en-US" sz="800" dirty="0">
                        <a:latin typeface="+mn-lt"/>
                        <a:ea typeface="Times New Roman"/>
                        <a:cs typeface="Times New Roman"/>
                      </a:endParaRPr>
                    </a:p>
                    <a:p>
                      <a:pPr marL="523875" marR="511810" algn="ctr">
                        <a:lnSpc>
                          <a:spcPct val="115000"/>
                        </a:lnSpc>
                        <a:spcBef>
                          <a:spcPts val="0"/>
                        </a:spcBef>
                        <a:spcAft>
                          <a:spcPts val="0"/>
                        </a:spcAft>
                      </a:pPr>
                      <a:r>
                        <a:rPr lang="en-US" sz="800" b="1" spc="5" dirty="0">
                          <a:latin typeface="+mn-lt"/>
                          <a:ea typeface="Times New Roman"/>
                          <a:cs typeface="Times New Roman"/>
                        </a:rPr>
                        <a:t>Pa</a:t>
                      </a:r>
                      <a:r>
                        <a:rPr lang="en-US" sz="800" b="1" dirty="0">
                          <a:latin typeface="+mn-lt"/>
                          <a:ea typeface="Times New Roman"/>
                          <a:cs typeface="Times New Roman"/>
                        </a:rPr>
                        <a:t>tient,</a:t>
                      </a:r>
                      <a:endParaRPr lang="en-US" sz="800" dirty="0">
                        <a:latin typeface="+mn-lt"/>
                        <a:ea typeface="Times New Roman"/>
                        <a:cs typeface="Times New Roman"/>
                      </a:endParaRPr>
                    </a:p>
                    <a:p>
                      <a:pPr marL="65405" marR="53975" algn="ctr">
                        <a:lnSpc>
                          <a:spcPct val="115000"/>
                        </a:lnSpc>
                        <a:spcBef>
                          <a:spcPts val="0"/>
                        </a:spcBef>
                        <a:spcAft>
                          <a:spcPts val="0"/>
                        </a:spcAft>
                      </a:pPr>
                      <a:r>
                        <a:rPr lang="en-US" sz="800" b="1" spc="5" dirty="0">
                          <a:latin typeface="+mn-lt"/>
                          <a:ea typeface="Times New Roman"/>
                          <a:cs typeface="Times New Roman"/>
                        </a:rPr>
                        <a:t>V</a:t>
                      </a:r>
                      <a:r>
                        <a:rPr lang="en-US" sz="800" b="1" dirty="0">
                          <a:latin typeface="+mn-lt"/>
                          <a:ea typeface="Times New Roman"/>
                          <a:cs typeface="Times New Roman"/>
                        </a:rPr>
                        <a:t>i</a:t>
                      </a:r>
                      <a:r>
                        <a:rPr lang="en-US" sz="800" b="1" spc="5" dirty="0">
                          <a:latin typeface="+mn-lt"/>
                          <a:ea typeface="Times New Roman"/>
                          <a:cs typeface="Times New Roman"/>
                        </a:rPr>
                        <a:t>s</a:t>
                      </a:r>
                      <a:r>
                        <a:rPr lang="en-US" sz="800" b="1" dirty="0">
                          <a:latin typeface="+mn-lt"/>
                          <a:ea typeface="Times New Roman"/>
                          <a:cs typeface="Times New Roman"/>
                        </a:rPr>
                        <a:t>itor</a:t>
                      </a:r>
                      <a:r>
                        <a:rPr lang="en-US" sz="800" b="1" spc="15" dirty="0">
                          <a:latin typeface="+mn-lt"/>
                          <a:ea typeface="Times New Roman"/>
                          <a:cs typeface="Times New Roman"/>
                        </a:rPr>
                        <a:t> </a:t>
                      </a:r>
                      <a:r>
                        <a:rPr lang="en-US" sz="800" b="1" dirty="0">
                          <a:latin typeface="+mn-lt"/>
                          <a:ea typeface="Times New Roman"/>
                          <a:cs typeface="Times New Roman"/>
                        </a:rPr>
                        <a:t>or</a:t>
                      </a:r>
                      <a:r>
                        <a:rPr lang="en-US" sz="800" b="1" spc="-5" dirty="0">
                          <a:latin typeface="+mn-lt"/>
                          <a:ea typeface="Times New Roman"/>
                          <a:cs typeface="Times New Roman"/>
                        </a:rPr>
                        <a:t> </a:t>
                      </a:r>
                      <a:r>
                        <a:rPr lang="en-US" sz="800" b="1" spc="5" dirty="0">
                          <a:latin typeface="+mn-lt"/>
                          <a:ea typeface="Times New Roman"/>
                          <a:cs typeface="Times New Roman"/>
                        </a:rPr>
                        <a:t>s</a:t>
                      </a:r>
                      <a:r>
                        <a:rPr lang="en-US" sz="800" b="1" dirty="0">
                          <a:latin typeface="+mn-lt"/>
                          <a:ea typeface="Times New Roman"/>
                          <a:cs typeface="Times New Roman"/>
                        </a:rPr>
                        <a:t>taff</a:t>
                      </a:r>
                      <a:r>
                        <a:rPr lang="en-US" sz="800" b="1" spc="5" dirty="0">
                          <a:latin typeface="+mn-lt"/>
                          <a:ea typeface="Times New Roman"/>
                          <a:cs typeface="Times New Roman"/>
                        </a:rPr>
                        <a:t> </a:t>
                      </a:r>
                      <a:r>
                        <a:rPr lang="en-US" sz="800" b="1" dirty="0">
                          <a:latin typeface="+mn-lt"/>
                          <a:ea typeface="Times New Roman"/>
                          <a:cs typeface="Times New Roman"/>
                        </a:rPr>
                        <a:t>m</a:t>
                      </a:r>
                      <a:r>
                        <a:rPr lang="en-US" sz="800" b="1" spc="5" dirty="0">
                          <a:latin typeface="+mn-lt"/>
                          <a:ea typeface="Times New Roman"/>
                          <a:cs typeface="Times New Roman"/>
                        </a:rPr>
                        <a:t>e</a:t>
                      </a:r>
                      <a:r>
                        <a:rPr lang="en-US" sz="800" b="1" dirty="0">
                          <a:latin typeface="+mn-lt"/>
                          <a:ea typeface="Times New Roman"/>
                          <a:cs typeface="Times New Roman"/>
                        </a:rPr>
                        <a:t>mb</a:t>
                      </a:r>
                      <a:r>
                        <a:rPr lang="en-US" sz="800" b="1" spc="5" dirty="0">
                          <a:latin typeface="+mn-lt"/>
                          <a:ea typeface="Times New Roman"/>
                          <a:cs typeface="Times New Roman"/>
                        </a:rPr>
                        <a:t>e</a:t>
                      </a:r>
                      <a:r>
                        <a:rPr lang="en-US" sz="800" b="1" dirty="0">
                          <a:latin typeface="+mn-lt"/>
                          <a:ea typeface="Times New Roman"/>
                          <a:cs typeface="Times New Roman"/>
                        </a:rPr>
                        <a:t>r</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 marR="64770" algn="ctr">
                        <a:lnSpc>
                          <a:spcPts val="1340"/>
                        </a:lnSpc>
                        <a:spcBef>
                          <a:spcPts val="0"/>
                        </a:spcBef>
                        <a:spcAft>
                          <a:spcPts val="0"/>
                        </a:spcAft>
                      </a:pPr>
                      <a:r>
                        <a:rPr lang="en-US" sz="800" b="1">
                          <a:latin typeface="+mn-lt"/>
                          <a:ea typeface="Times New Roman"/>
                          <a:cs typeface="Times New Roman"/>
                        </a:rPr>
                        <a:t>Ca</a:t>
                      </a:r>
                      <a:r>
                        <a:rPr lang="en-US" sz="800" b="1" spc="5">
                          <a:latin typeface="+mn-lt"/>
                          <a:ea typeface="Times New Roman"/>
                          <a:cs typeface="Times New Roman"/>
                        </a:rPr>
                        <a:t>l</a:t>
                      </a:r>
                      <a:r>
                        <a:rPr lang="en-US" sz="800" b="1">
                          <a:latin typeface="+mn-lt"/>
                          <a:ea typeface="Times New Roman"/>
                          <a:cs typeface="Times New Roman"/>
                        </a:rPr>
                        <a:t>l</a:t>
                      </a:r>
                      <a:r>
                        <a:rPr lang="en-US" sz="800" b="1" spc="30">
                          <a:latin typeface="+mn-lt"/>
                          <a:ea typeface="Times New Roman"/>
                          <a:cs typeface="Times New Roman"/>
                        </a:rPr>
                        <a:t> </a:t>
                      </a:r>
                      <a:r>
                        <a:rPr lang="en-US" sz="800" b="1">
                          <a:latin typeface="+mn-lt"/>
                          <a:ea typeface="Times New Roman"/>
                          <a:cs typeface="Times New Roman"/>
                        </a:rPr>
                        <a:t>“</a:t>
                      </a:r>
                      <a:r>
                        <a:rPr lang="en-US" sz="800" b="1" spc="-5">
                          <a:latin typeface="+mn-lt"/>
                          <a:ea typeface="Times New Roman"/>
                          <a:cs typeface="Times New Roman"/>
                        </a:rPr>
                        <a:t>4</a:t>
                      </a:r>
                      <a:r>
                        <a:rPr lang="en-US" sz="800" b="1" spc="5">
                          <a:latin typeface="+mn-lt"/>
                          <a:ea typeface="Times New Roman"/>
                          <a:cs typeface="Times New Roman"/>
                        </a:rPr>
                        <a:t>4</a:t>
                      </a:r>
                      <a:r>
                        <a:rPr lang="en-US" sz="800" b="1">
                          <a:latin typeface="+mn-lt"/>
                          <a:ea typeface="Times New Roman"/>
                          <a:cs typeface="Times New Roman"/>
                        </a:rPr>
                        <a:t>”</a:t>
                      </a:r>
                      <a:r>
                        <a:rPr lang="en-US" sz="800" b="1" spc="30">
                          <a:latin typeface="+mn-lt"/>
                          <a:ea typeface="Times New Roman"/>
                          <a:cs typeface="Times New Roman"/>
                        </a:rPr>
                        <a:t> </a:t>
                      </a:r>
                      <a:r>
                        <a:rPr lang="en-US" sz="800" b="1">
                          <a:latin typeface="+mn-lt"/>
                          <a:ea typeface="Times New Roman"/>
                          <a:cs typeface="Times New Roman"/>
                        </a:rPr>
                        <a:t>to</a:t>
                      </a:r>
                      <a:r>
                        <a:rPr lang="en-US" sz="800" b="1" spc="5">
                          <a:latin typeface="+mn-lt"/>
                          <a:ea typeface="Times New Roman"/>
                          <a:cs typeface="Times New Roman"/>
                        </a:rPr>
                        <a:t> </a:t>
                      </a:r>
                      <a:r>
                        <a:rPr lang="en-US" sz="800" b="1">
                          <a:latin typeface="+mn-lt"/>
                          <a:ea typeface="Times New Roman"/>
                          <a:cs typeface="Times New Roman"/>
                        </a:rPr>
                        <a:t>r</a:t>
                      </a:r>
                      <a:r>
                        <a:rPr lang="en-US" sz="800" b="1" spc="5">
                          <a:latin typeface="+mn-lt"/>
                          <a:ea typeface="Times New Roman"/>
                          <a:cs typeface="Times New Roman"/>
                        </a:rPr>
                        <a:t>e</a:t>
                      </a:r>
                      <a:r>
                        <a:rPr lang="en-US" sz="800" b="1">
                          <a:latin typeface="+mn-lt"/>
                          <a:ea typeface="Times New Roman"/>
                          <a:cs typeface="Times New Roman"/>
                        </a:rPr>
                        <a:t>por</a:t>
                      </a:r>
                      <a:r>
                        <a:rPr lang="en-US" sz="800" b="1" spc="-5">
                          <a:latin typeface="+mn-lt"/>
                          <a:ea typeface="Times New Roman"/>
                          <a:cs typeface="Times New Roman"/>
                        </a:rPr>
                        <a:t>t</a:t>
                      </a:r>
                      <a:r>
                        <a:rPr lang="en-US" sz="800" b="1">
                          <a:latin typeface="+mn-lt"/>
                          <a:ea typeface="Times New Roman"/>
                          <a:cs typeface="Times New Roman"/>
                        </a:rPr>
                        <a:t>.</a:t>
                      </a:r>
                      <a:r>
                        <a:rPr lang="en-US" sz="800" b="1" spc="25">
                          <a:latin typeface="+mn-lt"/>
                          <a:ea typeface="Times New Roman"/>
                          <a:cs typeface="Times New Roman"/>
                        </a:rPr>
                        <a:t> </a:t>
                      </a:r>
                      <a:r>
                        <a:rPr lang="en-US" sz="800" b="1">
                          <a:latin typeface="+mn-lt"/>
                          <a:ea typeface="Times New Roman"/>
                          <a:cs typeface="Times New Roman"/>
                        </a:rPr>
                        <a:t>T</a:t>
                      </a:r>
                      <a:r>
                        <a:rPr lang="en-US" sz="800" b="1" spc="-10">
                          <a:latin typeface="+mn-lt"/>
                          <a:ea typeface="Times New Roman"/>
                          <a:cs typeface="Times New Roman"/>
                        </a:rPr>
                        <a:t>e</a:t>
                      </a:r>
                      <a:r>
                        <a:rPr lang="en-US" sz="800" b="1" spc="5">
                          <a:latin typeface="+mn-lt"/>
                          <a:ea typeface="Times New Roman"/>
                          <a:cs typeface="Times New Roman"/>
                        </a:rPr>
                        <a:t>a</a:t>
                      </a:r>
                      <a:r>
                        <a:rPr lang="en-US" sz="800" b="1">
                          <a:latin typeface="+mn-lt"/>
                          <a:ea typeface="Times New Roman"/>
                          <a:cs typeface="Times New Roman"/>
                        </a:rPr>
                        <a:t>m</a:t>
                      </a:r>
                      <a:r>
                        <a:rPr lang="en-US" sz="800" b="1" spc="25">
                          <a:latin typeface="+mn-lt"/>
                          <a:ea typeface="Times New Roman"/>
                          <a:cs typeface="Times New Roman"/>
                        </a:rPr>
                        <a:t> </a:t>
                      </a:r>
                      <a:r>
                        <a:rPr lang="en-US" sz="800" b="1">
                          <a:latin typeface="+mn-lt"/>
                          <a:ea typeface="Times New Roman"/>
                          <a:cs typeface="Times New Roman"/>
                        </a:rPr>
                        <a:t>w</a:t>
                      </a:r>
                      <a:r>
                        <a:rPr lang="en-US" sz="800" b="1" spc="5">
                          <a:latin typeface="+mn-lt"/>
                          <a:ea typeface="Times New Roman"/>
                          <a:cs typeface="Times New Roman"/>
                        </a:rPr>
                        <a:t>i</a:t>
                      </a:r>
                      <a:r>
                        <a:rPr lang="en-US" sz="800" b="1">
                          <a:latin typeface="+mn-lt"/>
                          <a:ea typeface="Times New Roman"/>
                          <a:cs typeface="Times New Roman"/>
                        </a:rPr>
                        <a:t>ll</a:t>
                      </a:r>
                      <a:r>
                        <a:rPr lang="en-US" sz="800" b="1" spc="30">
                          <a:latin typeface="+mn-lt"/>
                          <a:ea typeface="Times New Roman"/>
                          <a:cs typeface="Times New Roman"/>
                        </a:rPr>
                        <a:t> </a:t>
                      </a:r>
                      <a:r>
                        <a:rPr lang="en-US" sz="800" b="1">
                          <a:latin typeface="+mn-lt"/>
                          <a:ea typeface="Times New Roman"/>
                          <a:cs typeface="Times New Roman"/>
                        </a:rPr>
                        <a:t>r</a:t>
                      </a:r>
                      <a:r>
                        <a:rPr lang="en-US" sz="800" b="1" spc="-5">
                          <a:latin typeface="+mn-lt"/>
                          <a:ea typeface="Times New Roman"/>
                          <a:cs typeface="Times New Roman"/>
                        </a:rPr>
                        <a:t>e</a:t>
                      </a:r>
                      <a:r>
                        <a:rPr lang="en-US" sz="800" b="1" spc="5">
                          <a:latin typeface="+mn-lt"/>
                          <a:ea typeface="Times New Roman"/>
                          <a:cs typeface="Times New Roman"/>
                        </a:rPr>
                        <a:t>s</a:t>
                      </a:r>
                      <a:r>
                        <a:rPr lang="en-US" sz="800" b="1">
                          <a:latin typeface="+mn-lt"/>
                          <a:ea typeface="Times New Roman"/>
                          <a:cs typeface="Times New Roman"/>
                        </a:rPr>
                        <a:t>po</a:t>
                      </a:r>
                      <a:r>
                        <a:rPr lang="en-US" sz="800" b="1" spc="-5">
                          <a:latin typeface="+mn-lt"/>
                          <a:ea typeface="Times New Roman"/>
                          <a:cs typeface="Times New Roman"/>
                        </a:rPr>
                        <a:t>n</a:t>
                      </a:r>
                      <a:r>
                        <a:rPr lang="en-US" sz="800" b="1">
                          <a:latin typeface="+mn-lt"/>
                          <a:ea typeface="Times New Roman"/>
                          <a:cs typeface="Times New Roman"/>
                        </a:rPr>
                        <a:t>d</a:t>
                      </a:r>
                      <a:endParaRPr lang="en-US" sz="800">
                        <a:latin typeface="+mn-lt"/>
                        <a:ea typeface="Times New Roman"/>
                        <a:cs typeface="Times New Roman"/>
                      </a:endParaRPr>
                    </a:p>
                    <a:p>
                      <a:pPr marL="123190" marR="113665" algn="ctr">
                        <a:lnSpc>
                          <a:spcPct val="115000"/>
                        </a:lnSpc>
                        <a:spcBef>
                          <a:spcPts val="0"/>
                        </a:spcBef>
                        <a:spcAft>
                          <a:spcPts val="0"/>
                        </a:spcAft>
                      </a:pPr>
                      <a:r>
                        <a:rPr lang="en-US" sz="800" b="1">
                          <a:latin typeface="+mn-lt"/>
                          <a:ea typeface="Times New Roman"/>
                          <a:cs typeface="Times New Roman"/>
                        </a:rPr>
                        <a:t>to </a:t>
                      </a:r>
                      <a:r>
                        <a:rPr lang="en-US" sz="800" b="1" spc="5">
                          <a:latin typeface="+mn-lt"/>
                          <a:ea typeface="Times New Roman"/>
                          <a:cs typeface="Times New Roman"/>
                        </a:rPr>
                        <a:t>s</a:t>
                      </a:r>
                      <a:r>
                        <a:rPr lang="en-US" sz="800" b="1">
                          <a:latin typeface="+mn-lt"/>
                          <a:ea typeface="Times New Roman"/>
                          <a:cs typeface="Times New Roman"/>
                        </a:rPr>
                        <a:t>ite.</a:t>
                      </a:r>
                      <a:r>
                        <a:rPr lang="en-US" sz="800" b="1" spc="35">
                          <a:latin typeface="+mn-lt"/>
                          <a:ea typeface="Times New Roman"/>
                          <a:cs typeface="Times New Roman"/>
                        </a:rPr>
                        <a:t> </a:t>
                      </a:r>
                      <a:r>
                        <a:rPr lang="en-US" sz="800" b="1" spc="5">
                          <a:latin typeface="+mn-lt"/>
                          <a:ea typeface="Times New Roman"/>
                          <a:cs typeface="Times New Roman"/>
                        </a:rPr>
                        <a:t>S</a:t>
                      </a:r>
                      <a:r>
                        <a:rPr lang="en-US" sz="800" b="1">
                          <a:latin typeface="+mn-lt"/>
                          <a:ea typeface="Times New Roman"/>
                          <a:cs typeface="Times New Roman"/>
                        </a:rPr>
                        <a:t>t</a:t>
                      </a:r>
                      <a:r>
                        <a:rPr lang="en-US" sz="800" b="1" spc="-10">
                          <a:latin typeface="+mn-lt"/>
                          <a:ea typeface="Times New Roman"/>
                          <a:cs typeface="Times New Roman"/>
                        </a:rPr>
                        <a:t>a</a:t>
                      </a:r>
                      <a:r>
                        <a:rPr lang="en-US" sz="800" b="1">
                          <a:latin typeface="+mn-lt"/>
                          <a:ea typeface="Times New Roman"/>
                          <a:cs typeface="Times New Roman"/>
                        </a:rPr>
                        <a:t>y</a:t>
                      </a:r>
                      <a:r>
                        <a:rPr lang="en-US" sz="800" b="1" spc="25">
                          <a:latin typeface="+mn-lt"/>
                          <a:ea typeface="Times New Roman"/>
                          <a:cs typeface="Times New Roman"/>
                        </a:rPr>
                        <a:t> </a:t>
                      </a:r>
                      <a:r>
                        <a:rPr lang="en-US" sz="800" b="1">
                          <a:latin typeface="+mn-lt"/>
                          <a:ea typeface="Times New Roman"/>
                          <a:cs typeface="Times New Roman"/>
                        </a:rPr>
                        <a:t>b</a:t>
                      </a:r>
                      <a:r>
                        <a:rPr lang="en-US" sz="800" b="1" spc="-5">
                          <a:latin typeface="+mn-lt"/>
                          <a:ea typeface="Times New Roman"/>
                          <a:cs typeface="Times New Roman"/>
                        </a:rPr>
                        <a:t>a</a:t>
                      </a:r>
                      <a:r>
                        <a:rPr lang="en-US" sz="800" b="1" spc="5">
                          <a:latin typeface="+mn-lt"/>
                          <a:ea typeface="Times New Roman"/>
                          <a:cs typeface="Times New Roman"/>
                        </a:rPr>
                        <a:t>c</a:t>
                      </a:r>
                      <a:r>
                        <a:rPr lang="en-US" sz="800" b="1">
                          <a:latin typeface="+mn-lt"/>
                          <a:ea typeface="Times New Roman"/>
                          <a:cs typeface="Times New Roman"/>
                        </a:rPr>
                        <a:t>k</a:t>
                      </a:r>
                      <a:r>
                        <a:rPr lang="en-US" sz="800" b="1" spc="35">
                          <a:latin typeface="+mn-lt"/>
                          <a:ea typeface="Times New Roman"/>
                          <a:cs typeface="Times New Roman"/>
                        </a:rPr>
                        <a:t> </a:t>
                      </a:r>
                      <a:r>
                        <a:rPr lang="en-US" sz="800" b="1">
                          <a:latin typeface="+mn-lt"/>
                          <a:ea typeface="Times New Roman"/>
                          <a:cs typeface="Times New Roman"/>
                        </a:rPr>
                        <a:t>un</a:t>
                      </a:r>
                      <a:r>
                        <a:rPr lang="en-US" sz="800" b="1" spc="-10">
                          <a:latin typeface="+mn-lt"/>
                          <a:ea typeface="Times New Roman"/>
                          <a:cs typeface="Times New Roman"/>
                        </a:rPr>
                        <a:t>l</a:t>
                      </a:r>
                      <a:r>
                        <a:rPr lang="en-US" sz="800" b="1" spc="5">
                          <a:latin typeface="+mn-lt"/>
                          <a:ea typeface="Times New Roman"/>
                          <a:cs typeface="Times New Roman"/>
                        </a:rPr>
                        <a:t>es</a:t>
                      </a:r>
                      <a:r>
                        <a:rPr lang="en-US" sz="800" b="1">
                          <a:latin typeface="+mn-lt"/>
                          <a:ea typeface="Times New Roman"/>
                          <a:cs typeface="Times New Roman"/>
                        </a:rPr>
                        <a:t>s</a:t>
                      </a:r>
                      <a:r>
                        <a:rPr lang="en-US" sz="800" b="1" spc="20">
                          <a:latin typeface="+mn-lt"/>
                          <a:ea typeface="Times New Roman"/>
                          <a:cs typeface="Times New Roman"/>
                        </a:rPr>
                        <a:t> </a:t>
                      </a:r>
                      <a:r>
                        <a:rPr lang="en-US" sz="800" b="1" spc="-5">
                          <a:latin typeface="+mn-lt"/>
                          <a:ea typeface="Times New Roman"/>
                          <a:cs typeface="Times New Roman"/>
                        </a:rPr>
                        <a:t>s</a:t>
                      </a:r>
                      <a:r>
                        <a:rPr lang="en-US" sz="800" b="1">
                          <a:latin typeface="+mn-lt"/>
                          <a:ea typeface="Times New Roman"/>
                          <a:cs typeface="Times New Roman"/>
                        </a:rPr>
                        <a:t>pe</a:t>
                      </a:r>
                      <a:r>
                        <a:rPr lang="en-US" sz="800" b="1" spc="5">
                          <a:latin typeface="+mn-lt"/>
                          <a:ea typeface="Times New Roman"/>
                          <a:cs typeface="Times New Roman"/>
                        </a:rPr>
                        <a:t>c</a:t>
                      </a:r>
                      <a:r>
                        <a:rPr lang="en-US" sz="800" b="1">
                          <a:latin typeface="+mn-lt"/>
                          <a:ea typeface="Times New Roman"/>
                          <a:cs typeface="Times New Roman"/>
                        </a:rPr>
                        <a:t>ifi</a:t>
                      </a:r>
                      <a:r>
                        <a:rPr lang="en-US" sz="800" b="1" spc="-5">
                          <a:latin typeface="+mn-lt"/>
                          <a:ea typeface="Times New Roman"/>
                          <a:cs typeface="Times New Roman"/>
                        </a:rPr>
                        <a:t>c</a:t>
                      </a:r>
                      <a:r>
                        <a:rPr lang="en-US" sz="800" b="1" spc="5">
                          <a:latin typeface="+mn-lt"/>
                          <a:ea typeface="Times New Roman"/>
                          <a:cs typeface="Times New Roman"/>
                        </a:rPr>
                        <a:t>a</a:t>
                      </a:r>
                      <a:r>
                        <a:rPr lang="en-US" sz="800" b="1">
                          <a:latin typeface="+mn-lt"/>
                          <a:ea typeface="Times New Roman"/>
                          <a:cs typeface="Times New Roman"/>
                        </a:rPr>
                        <a:t>l</a:t>
                      </a:r>
                      <a:r>
                        <a:rPr lang="en-US" sz="800" b="1" spc="5">
                          <a:latin typeface="+mn-lt"/>
                          <a:ea typeface="Times New Roman"/>
                          <a:cs typeface="Times New Roman"/>
                        </a:rPr>
                        <a:t>l</a:t>
                      </a:r>
                      <a:r>
                        <a:rPr lang="en-US" sz="800" b="1">
                          <a:latin typeface="+mn-lt"/>
                          <a:ea typeface="Times New Roman"/>
                          <a:cs typeface="Times New Roman"/>
                        </a:rPr>
                        <a:t>y tra</a:t>
                      </a:r>
                      <a:r>
                        <a:rPr lang="en-US" sz="800" b="1" spc="5">
                          <a:latin typeface="+mn-lt"/>
                          <a:ea typeface="Times New Roman"/>
                          <a:cs typeface="Times New Roman"/>
                        </a:rPr>
                        <a:t>i</a:t>
                      </a:r>
                      <a:r>
                        <a:rPr lang="en-US" sz="800" b="1">
                          <a:latin typeface="+mn-lt"/>
                          <a:ea typeface="Times New Roman"/>
                          <a:cs typeface="Times New Roman"/>
                        </a:rPr>
                        <a:t>ned.</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3329">
                <a:tc>
                  <a:txBody>
                    <a:bodyPr/>
                    <a:lstStyle/>
                    <a:p>
                      <a:pPr marL="86995" marR="76200" indent="-635" algn="ctr">
                        <a:lnSpc>
                          <a:spcPts val="1370"/>
                        </a:lnSpc>
                        <a:spcBef>
                          <a:spcPts val="0"/>
                        </a:spcBef>
                        <a:spcAft>
                          <a:spcPts val="0"/>
                        </a:spcAft>
                      </a:pPr>
                      <a:r>
                        <a:rPr lang="en-US" sz="800" b="1" spc="5">
                          <a:latin typeface="+mn-lt"/>
                          <a:ea typeface="Times New Roman"/>
                          <a:cs typeface="Times New Roman"/>
                        </a:rPr>
                        <a:t>SE</a:t>
                      </a:r>
                      <a:r>
                        <a:rPr lang="en-US" sz="800" b="1">
                          <a:latin typeface="+mn-lt"/>
                          <a:ea typeface="Times New Roman"/>
                          <a:cs typeface="Times New Roman"/>
                        </a:rPr>
                        <a:t>C</a:t>
                      </a:r>
                      <a:r>
                        <a:rPr lang="en-US" sz="800" b="1" spc="-5">
                          <a:latin typeface="+mn-lt"/>
                          <a:ea typeface="Times New Roman"/>
                          <a:cs typeface="Times New Roman"/>
                        </a:rPr>
                        <a:t>U</a:t>
                      </a:r>
                      <a:r>
                        <a:rPr lang="en-US" sz="800" b="1">
                          <a:latin typeface="+mn-lt"/>
                          <a:ea typeface="Times New Roman"/>
                          <a:cs typeface="Times New Roman"/>
                        </a:rPr>
                        <a:t>RITY</a:t>
                      </a:r>
                      <a:r>
                        <a:rPr lang="en-US" sz="800" b="1" spc="10">
                          <a:latin typeface="+mn-lt"/>
                          <a:ea typeface="Times New Roman"/>
                          <a:cs typeface="Times New Roman"/>
                        </a:rPr>
                        <a:t> </a:t>
                      </a:r>
                      <a:r>
                        <a:rPr lang="en-US" sz="800" b="1">
                          <a:latin typeface="+mn-lt"/>
                          <a:ea typeface="Times New Roman"/>
                          <a:cs typeface="Times New Roman"/>
                        </a:rPr>
                        <a:t>A</a:t>
                      </a:r>
                      <a:r>
                        <a:rPr lang="en-US" sz="800" b="1" spc="-5">
                          <a:latin typeface="+mn-lt"/>
                          <a:ea typeface="Times New Roman"/>
                          <a:cs typeface="Times New Roman"/>
                        </a:rPr>
                        <a:t>L</a:t>
                      </a:r>
                      <a:r>
                        <a:rPr lang="en-US" sz="800" b="1" spc="5">
                          <a:latin typeface="+mn-lt"/>
                          <a:ea typeface="Times New Roman"/>
                          <a:cs typeface="Times New Roman"/>
                        </a:rPr>
                        <a:t>E</a:t>
                      </a:r>
                      <a:r>
                        <a:rPr lang="en-US" sz="800" b="1">
                          <a:latin typeface="+mn-lt"/>
                          <a:ea typeface="Times New Roman"/>
                          <a:cs typeface="Times New Roman"/>
                        </a:rPr>
                        <a:t>RT</a:t>
                      </a:r>
                      <a:r>
                        <a:rPr lang="en-US" sz="800" b="1" spc="-5">
                          <a:latin typeface="+mn-lt"/>
                          <a:ea typeface="Times New Roman"/>
                          <a:cs typeface="Times New Roman"/>
                        </a:rPr>
                        <a:t>-</a:t>
                      </a:r>
                      <a:r>
                        <a:rPr lang="en-US" sz="800" b="1">
                          <a:latin typeface="+mn-lt"/>
                          <a:ea typeface="Times New Roman"/>
                          <a:cs typeface="Times New Roman"/>
                        </a:rPr>
                        <a:t>A</a:t>
                      </a:r>
                      <a:r>
                        <a:rPr lang="en-US" sz="800" b="1" spc="-5">
                          <a:latin typeface="+mn-lt"/>
                          <a:ea typeface="Times New Roman"/>
                          <a:cs typeface="Times New Roman"/>
                        </a:rPr>
                        <a:t>C</a:t>
                      </a:r>
                      <a:r>
                        <a:rPr lang="en-US" sz="800" b="1">
                          <a:latin typeface="+mn-lt"/>
                          <a:ea typeface="Times New Roman"/>
                          <a:cs typeface="Times New Roman"/>
                        </a:rPr>
                        <a:t>TI</a:t>
                      </a:r>
                      <a:r>
                        <a:rPr lang="en-US" sz="800" b="1" spc="5">
                          <a:latin typeface="+mn-lt"/>
                          <a:ea typeface="Times New Roman"/>
                          <a:cs typeface="Times New Roman"/>
                        </a:rPr>
                        <a:t>V</a:t>
                      </a:r>
                      <a:r>
                        <a:rPr lang="en-US" sz="800" b="1">
                          <a:latin typeface="+mn-lt"/>
                          <a:ea typeface="Times New Roman"/>
                          <a:cs typeface="Times New Roman"/>
                        </a:rPr>
                        <a:t>E </a:t>
                      </a:r>
                      <a:r>
                        <a:rPr lang="en-US" sz="800" b="1" spc="5">
                          <a:latin typeface="+mn-lt"/>
                          <a:ea typeface="Times New Roman"/>
                          <a:cs typeface="Times New Roman"/>
                        </a:rPr>
                        <a:t>S</a:t>
                      </a:r>
                      <a:r>
                        <a:rPr lang="en-US" sz="800" b="1">
                          <a:latin typeface="+mn-lt"/>
                          <a:ea typeface="Times New Roman"/>
                          <a:cs typeface="Times New Roman"/>
                        </a:rPr>
                        <a:t>HOOT</a:t>
                      </a:r>
                      <a:r>
                        <a:rPr lang="en-US" sz="800" b="1" spc="5">
                          <a:latin typeface="+mn-lt"/>
                          <a:ea typeface="Times New Roman"/>
                          <a:cs typeface="Times New Roman"/>
                        </a:rPr>
                        <a:t>E</a:t>
                      </a:r>
                      <a:r>
                        <a:rPr lang="en-US" sz="800" b="1">
                          <a:latin typeface="+mn-lt"/>
                          <a:ea typeface="Times New Roman"/>
                          <a:cs typeface="Times New Roman"/>
                        </a:rPr>
                        <a:t>R/A</a:t>
                      </a:r>
                      <a:r>
                        <a:rPr lang="en-US" sz="800" b="1" spc="-5">
                          <a:latin typeface="+mn-lt"/>
                          <a:ea typeface="Times New Roman"/>
                          <a:cs typeface="Times New Roman"/>
                        </a:rPr>
                        <a:t>RM</a:t>
                      </a:r>
                      <a:r>
                        <a:rPr lang="en-US" sz="800" b="1" spc="5">
                          <a:latin typeface="+mn-lt"/>
                          <a:ea typeface="Times New Roman"/>
                          <a:cs typeface="Times New Roman"/>
                        </a:rPr>
                        <a:t>E</a:t>
                      </a:r>
                      <a:r>
                        <a:rPr lang="en-US" sz="800" b="1">
                          <a:latin typeface="+mn-lt"/>
                          <a:ea typeface="Times New Roman"/>
                          <a:cs typeface="Times New Roman"/>
                        </a:rPr>
                        <a:t>D</a:t>
                      </a:r>
                      <a:r>
                        <a:rPr lang="en-US" sz="800" b="1" spc="55">
                          <a:latin typeface="+mn-lt"/>
                          <a:ea typeface="Times New Roman"/>
                          <a:cs typeface="Times New Roman"/>
                        </a:rPr>
                        <a:t> </a:t>
                      </a:r>
                      <a:r>
                        <a:rPr lang="en-US" sz="800" b="1">
                          <a:latin typeface="+mn-lt"/>
                          <a:ea typeface="Times New Roman"/>
                          <a:cs typeface="Times New Roman"/>
                        </a:rPr>
                        <a:t>INT</a:t>
                      </a:r>
                      <a:r>
                        <a:rPr lang="en-US" sz="800" b="1" spc="-5">
                          <a:latin typeface="+mn-lt"/>
                          <a:ea typeface="Times New Roman"/>
                          <a:cs typeface="Times New Roman"/>
                        </a:rPr>
                        <a:t>R</a:t>
                      </a:r>
                      <a:r>
                        <a:rPr lang="en-US" sz="800" b="1">
                          <a:latin typeface="+mn-lt"/>
                          <a:ea typeface="Times New Roman"/>
                          <a:cs typeface="Times New Roman"/>
                        </a:rPr>
                        <a:t>U</a:t>
                      </a:r>
                      <a:r>
                        <a:rPr lang="en-US" sz="800" b="1" spc="-5">
                          <a:latin typeface="+mn-lt"/>
                          <a:ea typeface="Times New Roman"/>
                          <a:cs typeface="Times New Roman"/>
                        </a:rPr>
                        <a:t>D</a:t>
                      </a:r>
                      <a:r>
                        <a:rPr lang="en-US" sz="800" b="1" spc="5">
                          <a:latin typeface="+mn-lt"/>
                          <a:ea typeface="Times New Roman"/>
                          <a:cs typeface="Times New Roman"/>
                        </a:rPr>
                        <a:t>E</a:t>
                      </a:r>
                      <a:r>
                        <a:rPr lang="en-US" sz="800" b="1">
                          <a:latin typeface="+mn-lt"/>
                          <a:ea typeface="Times New Roman"/>
                          <a:cs typeface="Times New Roman"/>
                        </a:rPr>
                        <a:t>R</a:t>
                      </a:r>
                      <a:endParaRPr lang="en-US" sz="800">
                        <a:latin typeface="+mn-lt"/>
                        <a:ea typeface="Times New Roman"/>
                        <a:cs typeface="Times New Roman"/>
                      </a:endParaRPr>
                    </a:p>
                    <a:p>
                      <a:pPr marL="301625" marR="289560" algn="ctr">
                        <a:lnSpc>
                          <a:spcPts val="1360"/>
                        </a:lnSpc>
                        <a:spcBef>
                          <a:spcPts val="0"/>
                        </a:spcBef>
                        <a:spcAft>
                          <a:spcPts val="0"/>
                        </a:spcAft>
                      </a:pPr>
                      <a:r>
                        <a:rPr lang="en-US" sz="800" b="1">
                          <a:latin typeface="+mn-lt"/>
                          <a:ea typeface="Times New Roman"/>
                          <a:cs typeface="Times New Roman"/>
                        </a:rPr>
                        <a:t>(</a:t>
                      </a:r>
                      <a:r>
                        <a:rPr lang="en-US" sz="800" b="1" spc="-5">
                          <a:latin typeface="+mn-lt"/>
                          <a:ea typeface="Times New Roman"/>
                          <a:cs typeface="Times New Roman"/>
                        </a:rPr>
                        <a:t>F</a:t>
                      </a:r>
                      <a:r>
                        <a:rPr lang="en-US" sz="800" b="1">
                          <a:latin typeface="+mn-lt"/>
                          <a:ea typeface="Times New Roman"/>
                          <a:cs typeface="Times New Roman"/>
                        </a:rPr>
                        <a:t>orm</a:t>
                      </a:r>
                      <a:r>
                        <a:rPr lang="en-US" sz="800" b="1" spc="5">
                          <a:latin typeface="+mn-lt"/>
                          <a:ea typeface="Times New Roman"/>
                          <a:cs typeface="Times New Roman"/>
                        </a:rPr>
                        <a:t>e</a:t>
                      </a:r>
                      <a:r>
                        <a:rPr lang="en-US" sz="800" b="1">
                          <a:latin typeface="+mn-lt"/>
                          <a:ea typeface="Times New Roman"/>
                          <a:cs typeface="Times New Roman"/>
                        </a:rPr>
                        <a:t>r</a:t>
                      </a:r>
                      <a:r>
                        <a:rPr lang="en-US" sz="800" b="1" spc="5">
                          <a:latin typeface="+mn-lt"/>
                          <a:ea typeface="Times New Roman"/>
                          <a:cs typeface="Times New Roman"/>
                        </a:rPr>
                        <a:t>l</a:t>
                      </a:r>
                      <a:r>
                        <a:rPr lang="en-US" sz="800" b="1">
                          <a:latin typeface="+mn-lt"/>
                          <a:ea typeface="Times New Roman"/>
                          <a:cs typeface="Times New Roman"/>
                        </a:rPr>
                        <a:t>y</a:t>
                      </a:r>
                      <a:r>
                        <a:rPr lang="en-US" sz="800" b="1" spc="15">
                          <a:latin typeface="+mn-lt"/>
                          <a:ea typeface="Times New Roman"/>
                          <a:cs typeface="Times New Roman"/>
                        </a:rPr>
                        <a:t> </a:t>
                      </a:r>
                      <a:r>
                        <a:rPr lang="en-US" sz="800" b="1">
                          <a:latin typeface="+mn-lt"/>
                          <a:ea typeface="Times New Roman"/>
                          <a:cs typeface="Times New Roman"/>
                        </a:rPr>
                        <a:t>Code</a:t>
                      </a:r>
                      <a:r>
                        <a:rPr lang="en-US" sz="800" b="1" spc="10">
                          <a:latin typeface="+mn-lt"/>
                          <a:ea typeface="Times New Roman"/>
                          <a:cs typeface="Times New Roman"/>
                        </a:rPr>
                        <a:t> </a:t>
                      </a:r>
                      <a:r>
                        <a:rPr lang="en-US" sz="800" b="1" spc="-10">
                          <a:latin typeface="+mn-lt"/>
                          <a:ea typeface="Times New Roman"/>
                          <a:cs typeface="Times New Roman"/>
                        </a:rPr>
                        <a:t>S</a:t>
                      </a:r>
                      <a:r>
                        <a:rPr lang="en-US" sz="800" b="1">
                          <a:latin typeface="+mn-lt"/>
                          <a:ea typeface="Times New Roman"/>
                          <a:cs typeface="Times New Roman"/>
                        </a:rPr>
                        <a:t>i</a:t>
                      </a:r>
                      <a:r>
                        <a:rPr lang="en-US" sz="800" b="1" spc="5">
                          <a:latin typeface="+mn-lt"/>
                          <a:ea typeface="Times New Roman"/>
                          <a:cs typeface="Times New Roman"/>
                        </a:rPr>
                        <a:t>l</a:t>
                      </a:r>
                      <a:r>
                        <a:rPr lang="en-US" sz="800" b="1" spc="-5">
                          <a:latin typeface="+mn-lt"/>
                          <a:ea typeface="Times New Roman"/>
                          <a:cs typeface="Times New Roman"/>
                        </a:rPr>
                        <a:t>v</a:t>
                      </a:r>
                      <a:r>
                        <a:rPr lang="en-US" sz="800" b="1" spc="5">
                          <a:latin typeface="+mn-lt"/>
                          <a:ea typeface="Times New Roman"/>
                          <a:cs typeface="Times New Roman"/>
                        </a:rPr>
                        <a:t>e</a:t>
                      </a:r>
                      <a:r>
                        <a:rPr lang="en-US" sz="800" b="1">
                          <a:latin typeface="+mn-lt"/>
                          <a:ea typeface="Times New Roman"/>
                          <a:cs typeface="Times New Roman"/>
                        </a:rPr>
                        <a:t>r)</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EBEBE"/>
                    </a:solidFill>
                  </a:tcPr>
                </a:tc>
                <a:tc>
                  <a:txBody>
                    <a:bodyPr/>
                    <a:lstStyle/>
                    <a:p>
                      <a:pPr marL="0" marR="0">
                        <a:lnSpc>
                          <a:spcPts val="650"/>
                        </a:lnSpc>
                        <a:spcBef>
                          <a:spcPts val="5"/>
                        </a:spcBef>
                        <a:spcAft>
                          <a:spcPts val="0"/>
                        </a:spcAft>
                      </a:pPr>
                      <a:endParaRPr lang="en-US" sz="800" dirty="0">
                        <a:latin typeface="+mn-lt"/>
                        <a:ea typeface="Times New Roman"/>
                        <a:cs typeface="Times New Roman"/>
                      </a:endParaRPr>
                    </a:p>
                    <a:p>
                      <a:pPr marL="392430" marR="383540" algn="ctr">
                        <a:lnSpc>
                          <a:spcPct val="115000"/>
                        </a:lnSpc>
                        <a:spcBef>
                          <a:spcPts val="0"/>
                        </a:spcBef>
                        <a:spcAft>
                          <a:spcPts val="0"/>
                        </a:spcAft>
                      </a:pPr>
                      <a:r>
                        <a:rPr lang="en-US" sz="800" b="1" spc="5" dirty="0">
                          <a:latin typeface="+mn-lt"/>
                          <a:ea typeface="Times New Roman"/>
                          <a:cs typeface="Times New Roman"/>
                        </a:rPr>
                        <a:t>Pe</a:t>
                      </a:r>
                      <a:r>
                        <a:rPr lang="en-US" sz="800" b="1" dirty="0">
                          <a:latin typeface="+mn-lt"/>
                          <a:ea typeface="Times New Roman"/>
                          <a:cs typeface="Times New Roman"/>
                        </a:rPr>
                        <a:t>r</a:t>
                      </a:r>
                      <a:r>
                        <a:rPr lang="en-US" sz="800" b="1" spc="5" dirty="0">
                          <a:latin typeface="+mn-lt"/>
                          <a:ea typeface="Times New Roman"/>
                          <a:cs typeface="Times New Roman"/>
                        </a:rPr>
                        <a:t>s</a:t>
                      </a:r>
                      <a:r>
                        <a:rPr lang="en-US" sz="800" b="1" dirty="0">
                          <a:latin typeface="+mn-lt"/>
                          <a:ea typeface="Times New Roman"/>
                          <a:cs typeface="Times New Roman"/>
                        </a:rPr>
                        <a:t>on</a:t>
                      </a:r>
                      <a:r>
                        <a:rPr lang="en-US" sz="800" b="1" spc="25" dirty="0">
                          <a:latin typeface="+mn-lt"/>
                          <a:ea typeface="Times New Roman"/>
                          <a:cs typeface="Times New Roman"/>
                        </a:rPr>
                        <a:t> </a:t>
                      </a:r>
                      <a:r>
                        <a:rPr lang="en-US" sz="800" b="1" spc="-10" dirty="0">
                          <a:latin typeface="+mn-lt"/>
                          <a:ea typeface="Times New Roman"/>
                          <a:cs typeface="Times New Roman"/>
                        </a:rPr>
                        <a:t>w</a:t>
                      </a:r>
                      <a:r>
                        <a:rPr lang="en-US" sz="800" b="1" dirty="0">
                          <a:latin typeface="+mn-lt"/>
                          <a:ea typeface="Times New Roman"/>
                          <a:cs typeface="Times New Roman"/>
                        </a:rPr>
                        <a:t>ith</a:t>
                      </a:r>
                      <a:endParaRPr lang="en-US" sz="800" dirty="0">
                        <a:latin typeface="+mn-lt"/>
                        <a:ea typeface="Times New Roman"/>
                        <a:cs typeface="Times New Roman"/>
                      </a:endParaRPr>
                    </a:p>
                    <a:p>
                      <a:pPr marL="241935" marR="231775" algn="ctr">
                        <a:lnSpc>
                          <a:spcPct val="115000"/>
                        </a:lnSpc>
                        <a:spcBef>
                          <a:spcPts val="0"/>
                        </a:spcBef>
                        <a:spcAft>
                          <a:spcPts val="0"/>
                        </a:spcAft>
                      </a:pPr>
                      <a:r>
                        <a:rPr lang="en-US" sz="800" b="1" spc="-5" dirty="0">
                          <a:latin typeface="+mn-lt"/>
                          <a:ea typeface="Times New Roman"/>
                          <a:cs typeface="Times New Roman"/>
                        </a:rPr>
                        <a:t>W</a:t>
                      </a:r>
                      <a:r>
                        <a:rPr lang="en-US" sz="800" b="1" spc="5" dirty="0">
                          <a:latin typeface="+mn-lt"/>
                          <a:ea typeface="Times New Roman"/>
                          <a:cs typeface="Times New Roman"/>
                        </a:rPr>
                        <a:t>ea</a:t>
                      </a:r>
                      <a:r>
                        <a:rPr lang="en-US" sz="800" b="1" dirty="0">
                          <a:latin typeface="+mn-lt"/>
                          <a:ea typeface="Times New Roman"/>
                          <a:cs typeface="Times New Roman"/>
                        </a:rPr>
                        <a:t>po</a:t>
                      </a:r>
                      <a:r>
                        <a:rPr lang="en-US" sz="800" b="1" spc="-5" dirty="0">
                          <a:latin typeface="+mn-lt"/>
                          <a:ea typeface="Times New Roman"/>
                          <a:cs typeface="Times New Roman"/>
                        </a:rPr>
                        <a:t>n</a:t>
                      </a:r>
                      <a:r>
                        <a:rPr lang="en-US" sz="800" b="1" dirty="0">
                          <a:latin typeface="+mn-lt"/>
                          <a:ea typeface="Times New Roman"/>
                          <a:cs typeface="Times New Roman"/>
                        </a:rPr>
                        <a:t>/Ho</a:t>
                      </a:r>
                      <a:r>
                        <a:rPr lang="en-US" sz="800" b="1" spc="5" dirty="0">
                          <a:latin typeface="+mn-lt"/>
                          <a:ea typeface="Times New Roman"/>
                          <a:cs typeface="Times New Roman"/>
                        </a:rPr>
                        <a:t>s</a:t>
                      </a:r>
                      <a:r>
                        <a:rPr lang="en-US" sz="800" b="1" dirty="0">
                          <a:latin typeface="+mn-lt"/>
                          <a:ea typeface="Times New Roman"/>
                          <a:cs typeface="Times New Roman"/>
                        </a:rPr>
                        <a:t>tage</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090" marR="74295" indent="-1905" algn="ctr">
                        <a:lnSpc>
                          <a:spcPts val="1370"/>
                        </a:lnSpc>
                        <a:spcBef>
                          <a:spcPts val="0"/>
                        </a:spcBef>
                        <a:spcAft>
                          <a:spcPts val="0"/>
                        </a:spcAft>
                      </a:pPr>
                      <a:r>
                        <a:rPr lang="en-US" sz="800" b="1" dirty="0">
                          <a:latin typeface="+mn-lt"/>
                          <a:ea typeface="Times New Roman"/>
                          <a:cs typeface="Times New Roman"/>
                        </a:rPr>
                        <a:t>Ca</a:t>
                      </a:r>
                      <a:r>
                        <a:rPr lang="en-US" sz="800" b="1" spc="5" dirty="0">
                          <a:latin typeface="+mn-lt"/>
                          <a:ea typeface="Times New Roman"/>
                          <a:cs typeface="Times New Roman"/>
                        </a:rPr>
                        <a:t>l</a:t>
                      </a:r>
                      <a:r>
                        <a:rPr lang="en-US" sz="800" b="1" dirty="0">
                          <a:latin typeface="+mn-lt"/>
                          <a:ea typeface="Times New Roman"/>
                          <a:cs typeface="Times New Roman"/>
                        </a:rPr>
                        <a:t>l</a:t>
                      </a:r>
                      <a:r>
                        <a:rPr lang="en-US" sz="800" b="1" spc="5" dirty="0">
                          <a:latin typeface="+mn-lt"/>
                          <a:ea typeface="Times New Roman"/>
                          <a:cs typeface="Times New Roman"/>
                        </a:rPr>
                        <a:t> </a:t>
                      </a:r>
                      <a:r>
                        <a:rPr lang="en-US" sz="800" b="1" dirty="0">
                          <a:latin typeface="+mn-lt"/>
                          <a:ea typeface="Times New Roman"/>
                          <a:cs typeface="Times New Roman"/>
                        </a:rPr>
                        <a:t>“</a:t>
                      </a:r>
                      <a:r>
                        <a:rPr lang="en-US" sz="800" b="1" spc="-5" dirty="0">
                          <a:latin typeface="+mn-lt"/>
                          <a:ea typeface="Times New Roman"/>
                          <a:cs typeface="Times New Roman"/>
                        </a:rPr>
                        <a:t>4</a:t>
                      </a:r>
                      <a:r>
                        <a:rPr lang="en-US" sz="800" b="1" spc="5" dirty="0">
                          <a:latin typeface="+mn-lt"/>
                          <a:ea typeface="Times New Roman"/>
                          <a:cs typeface="Times New Roman"/>
                        </a:rPr>
                        <a:t>4</a:t>
                      </a:r>
                      <a:r>
                        <a:rPr lang="en-US" sz="800" b="1" dirty="0">
                          <a:latin typeface="+mn-lt"/>
                          <a:ea typeface="Times New Roman"/>
                          <a:cs typeface="Times New Roman"/>
                        </a:rPr>
                        <a:t>” to</a:t>
                      </a:r>
                      <a:r>
                        <a:rPr lang="en-US" sz="800" b="1" spc="-10" dirty="0">
                          <a:latin typeface="+mn-lt"/>
                          <a:ea typeface="Times New Roman"/>
                          <a:cs typeface="Times New Roman"/>
                        </a:rPr>
                        <a:t> </a:t>
                      </a:r>
                      <a:r>
                        <a:rPr lang="en-US" sz="800" b="1" dirty="0">
                          <a:latin typeface="+mn-lt"/>
                          <a:ea typeface="Times New Roman"/>
                          <a:cs typeface="Times New Roman"/>
                        </a:rPr>
                        <a:t>r</a:t>
                      </a:r>
                      <a:r>
                        <a:rPr lang="en-US" sz="800" b="1" spc="5" dirty="0">
                          <a:latin typeface="+mn-lt"/>
                          <a:ea typeface="Times New Roman"/>
                          <a:cs typeface="Times New Roman"/>
                        </a:rPr>
                        <a:t>e</a:t>
                      </a:r>
                      <a:r>
                        <a:rPr lang="en-US" sz="800" b="1" dirty="0">
                          <a:latin typeface="+mn-lt"/>
                          <a:ea typeface="Times New Roman"/>
                          <a:cs typeface="Times New Roman"/>
                        </a:rPr>
                        <a:t>por</a:t>
                      </a:r>
                      <a:r>
                        <a:rPr lang="en-US" sz="800" b="1" spc="-5" dirty="0">
                          <a:latin typeface="+mn-lt"/>
                          <a:ea typeface="Times New Roman"/>
                          <a:cs typeface="Times New Roman"/>
                        </a:rPr>
                        <a:t>t</a:t>
                      </a:r>
                      <a:r>
                        <a:rPr lang="en-US" sz="800" b="1" dirty="0">
                          <a:latin typeface="+mn-lt"/>
                          <a:ea typeface="Times New Roman"/>
                          <a:cs typeface="Times New Roman"/>
                        </a:rPr>
                        <a:t>.</a:t>
                      </a:r>
                      <a:r>
                        <a:rPr lang="en-US" sz="800" b="1" spc="-15" dirty="0">
                          <a:latin typeface="+mn-lt"/>
                          <a:ea typeface="Times New Roman"/>
                          <a:cs typeface="Times New Roman"/>
                        </a:rPr>
                        <a:t> </a:t>
                      </a:r>
                      <a:r>
                        <a:rPr lang="en-US" sz="800" b="1" spc="5" dirty="0">
                          <a:latin typeface="+mn-lt"/>
                          <a:ea typeface="Times New Roman"/>
                          <a:cs typeface="Times New Roman"/>
                        </a:rPr>
                        <a:t>S</a:t>
                      </a:r>
                      <a:r>
                        <a:rPr lang="en-US" sz="800" b="1" spc="-10" dirty="0">
                          <a:latin typeface="+mn-lt"/>
                          <a:ea typeface="Times New Roman"/>
                          <a:cs typeface="Times New Roman"/>
                        </a:rPr>
                        <a:t>h</a:t>
                      </a:r>
                      <a:r>
                        <a:rPr lang="en-US" sz="800" b="1" spc="5" dirty="0">
                          <a:latin typeface="+mn-lt"/>
                          <a:ea typeface="Times New Roman"/>
                          <a:cs typeface="Times New Roman"/>
                        </a:rPr>
                        <a:t>e</a:t>
                      </a:r>
                      <a:r>
                        <a:rPr lang="en-US" sz="800" b="1" dirty="0">
                          <a:latin typeface="+mn-lt"/>
                          <a:ea typeface="Times New Roman"/>
                          <a:cs typeface="Times New Roman"/>
                        </a:rPr>
                        <a:t>lt</a:t>
                      </a:r>
                      <a:r>
                        <a:rPr lang="en-US" sz="800" b="1" spc="-10" dirty="0">
                          <a:latin typeface="+mn-lt"/>
                          <a:ea typeface="Times New Roman"/>
                          <a:cs typeface="Times New Roman"/>
                        </a:rPr>
                        <a:t>e</a:t>
                      </a:r>
                      <a:r>
                        <a:rPr lang="en-US" sz="800" b="1" dirty="0">
                          <a:latin typeface="+mn-lt"/>
                          <a:ea typeface="Times New Roman"/>
                          <a:cs typeface="Times New Roman"/>
                        </a:rPr>
                        <a:t>r</a:t>
                      </a:r>
                      <a:r>
                        <a:rPr lang="en-US" sz="800" b="1" spc="-20" dirty="0">
                          <a:latin typeface="+mn-lt"/>
                          <a:ea typeface="Times New Roman"/>
                          <a:cs typeface="Times New Roman"/>
                        </a:rPr>
                        <a:t> </a:t>
                      </a:r>
                      <a:r>
                        <a:rPr lang="en-US" sz="800" b="1" spc="10" dirty="0">
                          <a:latin typeface="+mn-lt"/>
                          <a:ea typeface="Times New Roman"/>
                          <a:cs typeface="Times New Roman"/>
                        </a:rPr>
                        <a:t>i</a:t>
                      </a:r>
                      <a:r>
                        <a:rPr lang="en-US" sz="800" b="1" dirty="0">
                          <a:latin typeface="+mn-lt"/>
                          <a:ea typeface="Times New Roman"/>
                          <a:cs typeface="Times New Roman"/>
                        </a:rPr>
                        <a:t>n</a:t>
                      </a:r>
                      <a:r>
                        <a:rPr lang="en-US" sz="800" b="1" spc="-5" dirty="0">
                          <a:latin typeface="+mn-lt"/>
                          <a:ea typeface="Times New Roman"/>
                          <a:cs typeface="Times New Roman"/>
                        </a:rPr>
                        <a:t> </a:t>
                      </a:r>
                      <a:r>
                        <a:rPr lang="en-US" sz="800" b="1" dirty="0">
                          <a:latin typeface="+mn-lt"/>
                          <a:ea typeface="Times New Roman"/>
                          <a:cs typeface="Times New Roman"/>
                        </a:rPr>
                        <a:t>pl</a:t>
                      </a:r>
                      <a:r>
                        <a:rPr lang="en-US" sz="800" b="1" spc="5" dirty="0">
                          <a:latin typeface="+mn-lt"/>
                          <a:ea typeface="Times New Roman"/>
                          <a:cs typeface="Times New Roman"/>
                        </a:rPr>
                        <a:t>a</a:t>
                      </a:r>
                      <a:r>
                        <a:rPr lang="en-US" sz="800" b="1" spc="-5" dirty="0">
                          <a:latin typeface="+mn-lt"/>
                          <a:ea typeface="Times New Roman"/>
                          <a:cs typeface="Times New Roman"/>
                        </a:rPr>
                        <a:t>c</a:t>
                      </a:r>
                      <a:r>
                        <a:rPr lang="en-US" sz="800" b="1" dirty="0">
                          <a:latin typeface="+mn-lt"/>
                          <a:ea typeface="Times New Roman"/>
                          <a:cs typeface="Times New Roman"/>
                        </a:rPr>
                        <a:t>e un</a:t>
                      </a:r>
                      <a:r>
                        <a:rPr lang="en-US" sz="800" b="1" spc="-5" dirty="0">
                          <a:latin typeface="+mn-lt"/>
                          <a:ea typeface="Times New Roman"/>
                          <a:cs typeface="Times New Roman"/>
                        </a:rPr>
                        <a:t>t</a:t>
                      </a:r>
                      <a:r>
                        <a:rPr lang="en-US" sz="800" b="1" dirty="0">
                          <a:latin typeface="+mn-lt"/>
                          <a:ea typeface="Times New Roman"/>
                          <a:cs typeface="Times New Roman"/>
                        </a:rPr>
                        <a:t>il</a:t>
                      </a:r>
                      <a:r>
                        <a:rPr lang="en-US" sz="800" b="1" spc="15" dirty="0">
                          <a:latin typeface="+mn-lt"/>
                          <a:ea typeface="Times New Roman"/>
                          <a:cs typeface="Times New Roman"/>
                        </a:rPr>
                        <a:t> </a:t>
                      </a:r>
                      <a:r>
                        <a:rPr lang="en-US" sz="800" b="1" spc="5" dirty="0">
                          <a:latin typeface="+mn-lt"/>
                          <a:ea typeface="Times New Roman"/>
                          <a:cs typeface="Times New Roman"/>
                        </a:rPr>
                        <a:t>a</a:t>
                      </a:r>
                      <a:r>
                        <a:rPr lang="en-US" sz="800" b="1" dirty="0">
                          <a:latin typeface="+mn-lt"/>
                          <a:ea typeface="Times New Roman"/>
                          <a:cs typeface="Times New Roman"/>
                        </a:rPr>
                        <a:t>ll</a:t>
                      </a:r>
                      <a:r>
                        <a:rPr lang="en-US" sz="800" b="1" spc="25" dirty="0">
                          <a:latin typeface="+mn-lt"/>
                          <a:ea typeface="Times New Roman"/>
                          <a:cs typeface="Times New Roman"/>
                        </a:rPr>
                        <a:t> </a:t>
                      </a:r>
                      <a:r>
                        <a:rPr lang="en-US" sz="800" b="1" spc="-5" dirty="0">
                          <a:latin typeface="+mn-lt"/>
                          <a:ea typeface="Times New Roman"/>
                          <a:cs typeface="Times New Roman"/>
                        </a:rPr>
                        <a:t>c</a:t>
                      </a:r>
                      <a:r>
                        <a:rPr lang="en-US" sz="800" b="1" dirty="0">
                          <a:latin typeface="+mn-lt"/>
                          <a:ea typeface="Times New Roman"/>
                          <a:cs typeface="Times New Roman"/>
                        </a:rPr>
                        <a:t>l</a:t>
                      </a:r>
                      <a:r>
                        <a:rPr lang="en-US" sz="800" b="1" spc="5" dirty="0">
                          <a:latin typeface="+mn-lt"/>
                          <a:ea typeface="Times New Roman"/>
                          <a:cs typeface="Times New Roman"/>
                        </a:rPr>
                        <a:t>e</a:t>
                      </a:r>
                      <a:r>
                        <a:rPr lang="en-US" sz="800" b="1" spc="-5" dirty="0">
                          <a:latin typeface="+mn-lt"/>
                          <a:ea typeface="Times New Roman"/>
                          <a:cs typeface="Times New Roman"/>
                        </a:rPr>
                        <a:t>a</a:t>
                      </a:r>
                      <a:r>
                        <a:rPr lang="en-US" sz="800" b="1" dirty="0">
                          <a:latin typeface="+mn-lt"/>
                          <a:ea typeface="Times New Roman"/>
                          <a:cs typeface="Times New Roman"/>
                        </a:rPr>
                        <a:t>r.</a:t>
                      </a:r>
                      <a:r>
                        <a:rPr lang="en-US" sz="800" b="1" spc="35" dirty="0">
                          <a:latin typeface="+mn-lt"/>
                          <a:ea typeface="Times New Roman"/>
                          <a:cs typeface="Times New Roman"/>
                        </a:rPr>
                        <a:t> </a:t>
                      </a:r>
                      <a:r>
                        <a:rPr lang="en-US" sz="800" b="1" dirty="0">
                          <a:latin typeface="+mn-lt"/>
                          <a:ea typeface="Times New Roman"/>
                          <a:cs typeface="Times New Roman"/>
                        </a:rPr>
                        <a:t>Do not go</a:t>
                      </a:r>
                      <a:r>
                        <a:rPr lang="en-US" sz="800" b="1" spc="5" dirty="0">
                          <a:latin typeface="+mn-lt"/>
                          <a:ea typeface="Times New Roman"/>
                          <a:cs typeface="Times New Roman"/>
                        </a:rPr>
                        <a:t> </a:t>
                      </a:r>
                      <a:r>
                        <a:rPr lang="en-US" sz="800" b="1" dirty="0">
                          <a:latin typeface="+mn-lt"/>
                          <a:ea typeface="Times New Roman"/>
                          <a:cs typeface="Times New Roman"/>
                        </a:rPr>
                        <a:t>to</a:t>
                      </a:r>
                      <a:r>
                        <a:rPr lang="en-US" sz="800" b="1" spc="5" dirty="0">
                          <a:latin typeface="+mn-lt"/>
                          <a:ea typeface="Times New Roman"/>
                          <a:cs typeface="Times New Roman"/>
                        </a:rPr>
                        <a:t> </a:t>
                      </a:r>
                      <a:r>
                        <a:rPr lang="en-US" sz="800" b="1" dirty="0">
                          <a:latin typeface="+mn-lt"/>
                          <a:ea typeface="Times New Roman"/>
                          <a:cs typeface="Times New Roman"/>
                        </a:rPr>
                        <a:t>lo</a:t>
                      </a:r>
                      <a:r>
                        <a:rPr lang="en-US" sz="800" b="1" spc="5" dirty="0">
                          <a:latin typeface="+mn-lt"/>
                          <a:ea typeface="Times New Roman"/>
                          <a:cs typeface="Times New Roman"/>
                        </a:rPr>
                        <a:t>ca</a:t>
                      </a:r>
                      <a:r>
                        <a:rPr lang="en-US" sz="800" b="1" dirty="0">
                          <a:latin typeface="+mn-lt"/>
                          <a:ea typeface="Times New Roman"/>
                          <a:cs typeface="Times New Roman"/>
                        </a:rPr>
                        <a:t>tion</a:t>
                      </a:r>
                      <a:r>
                        <a:rPr lang="en-US" sz="800" b="1" spc="25" dirty="0">
                          <a:latin typeface="+mn-lt"/>
                          <a:ea typeface="Times New Roman"/>
                          <a:cs typeface="Times New Roman"/>
                        </a:rPr>
                        <a:t> </a:t>
                      </a:r>
                      <a:r>
                        <a:rPr lang="en-US" sz="800" b="1" dirty="0">
                          <a:latin typeface="+mn-lt"/>
                          <a:ea typeface="Times New Roman"/>
                          <a:cs typeface="Times New Roman"/>
                        </a:rPr>
                        <a:t>of</a:t>
                      </a:r>
                      <a:endParaRPr lang="en-US" sz="800" dirty="0">
                        <a:latin typeface="+mn-lt"/>
                        <a:ea typeface="Times New Roman"/>
                        <a:cs typeface="Times New Roman"/>
                      </a:endParaRPr>
                    </a:p>
                    <a:p>
                      <a:pPr marL="967105" marR="955675" algn="ctr">
                        <a:lnSpc>
                          <a:spcPts val="1360"/>
                        </a:lnSpc>
                        <a:spcBef>
                          <a:spcPts val="0"/>
                        </a:spcBef>
                        <a:spcAft>
                          <a:spcPts val="0"/>
                        </a:spcAft>
                      </a:pPr>
                      <a:r>
                        <a:rPr lang="en-US" sz="800" b="1" dirty="0">
                          <a:latin typeface="+mn-lt"/>
                          <a:ea typeface="Times New Roman"/>
                          <a:cs typeface="Times New Roman"/>
                        </a:rPr>
                        <a:t>dang</a:t>
                      </a:r>
                      <a:r>
                        <a:rPr lang="en-US" sz="800" b="1" spc="5" dirty="0">
                          <a:latin typeface="+mn-lt"/>
                          <a:ea typeface="Times New Roman"/>
                          <a:cs typeface="Times New Roman"/>
                        </a:rPr>
                        <a:t>e</a:t>
                      </a:r>
                      <a:r>
                        <a:rPr lang="en-US" sz="800" b="1" dirty="0">
                          <a:latin typeface="+mn-lt"/>
                          <a:ea typeface="Times New Roman"/>
                          <a:cs typeface="Times New Roman"/>
                        </a:rPr>
                        <a:t>r.</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3461">
                <a:tc>
                  <a:txBody>
                    <a:bodyPr/>
                    <a:lstStyle/>
                    <a:p>
                      <a:pPr marL="0" marR="0">
                        <a:lnSpc>
                          <a:spcPts val="750"/>
                        </a:lnSpc>
                        <a:spcBef>
                          <a:spcPts val="0"/>
                        </a:spcBef>
                        <a:spcAft>
                          <a:spcPts val="0"/>
                        </a:spcAft>
                      </a:pPr>
                      <a:endParaRPr lang="en-US" sz="800">
                        <a:latin typeface="+mn-lt"/>
                        <a:ea typeface="Times New Roman"/>
                        <a:cs typeface="Times New Roman"/>
                      </a:endParaRPr>
                    </a:p>
                    <a:p>
                      <a:pPr marL="152400" marR="141605" algn="ctr">
                        <a:lnSpc>
                          <a:spcPts val="1370"/>
                        </a:lnSpc>
                        <a:spcBef>
                          <a:spcPts val="0"/>
                        </a:spcBef>
                        <a:spcAft>
                          <a:spcPts val="0"/>
                        </a:spcAft>
                      </a:pPr>
                      <a:r>
                        <a:rPr lang="en-US" sz="800" b="1" spc="-5">
                          <a:latin typeface="+mn-lt"/>
                          <a:ea typeface="Times New Roman"/>
                          <a:cs typeface="Times New Roman"/>
                        </a:rPr>
                        <a:t>M</a:t>
                      </a:r>
                      <a:r>
                        <a:rPr lang="en-US" sz="800" b="1">
                          <a:latin typeface="+mn-lt"/>
                          <a:ea typeface="Times New Roman"/>
                          <a:cs typeface="Times New Roman"/>
                        </a:rPr>
                        <a:t>I</a:t>
                      </a:r>
                      <a:r>
                        <a:rPr lang="en-US" sz="800" b="1" spc="5">
                          <a:latin typeface="+mn-lt"/>
                          <a:ea typeface="Times New Roman"/>
                          <a:cs typeface="Times New Roman"/>
                        </a:rPr>
                        <a:t>SS</a:t>
                      </a:r>
                      <a:r>
                        <a:rPr lang="en-US" sz="800" b="1">
                          <a:latin typeface="+mn-lt"/>
                          <a:ea typeface="Times New Roman"/>
                          <a:cs typeface="Times New Roman"/>
                        </a:rPr>
                        <a:t>ING</a:t>
                      </a:r>
                      <a:r>
                        <a:rPr lang="en-US" sz="800" b="1" spc="105">
                          <a:latin typeface="+mn-lt"/>
                          <a:ea typeface="Times New Roman"/>
                          <a:cs typeface="Times New Roman"/>
                        </a:rPr>
                        <a:t> </a:t>
                      </a:r>
                      <a:r>
                        <a:rPr lang="en-US" sz="800" b="1">
                          <a:latin typeface="+mn-lt"/>
                          <a:ea typeface="Times New Roman"/>
                          <a:cs typeface="Times New Roman"/>
                        </a:rPr>
                        <a:t>INF</a:t>
                      </a:r>
                      <a:r>
                        <a:rPr lang="en-US" sz="800" b="1" spc="-5">
                          <a:latin typeface="+mn-lt"/>
                          <a:ea typeface="Times New Roman"/>
                          <a:cs typeface="Times New Roman"/>
                        </a:rPr>
                        <a:t>A</a:t>
                      </a:r>
                      <a:r>
                        <a:rPr lang="en-US" sz="800" b="1">
                          <a:latin typeface="+mn-lt"/>
                          <a:ea typeface="Times New Roman"/>
                          <a:cs typeface="Times New Roman"/>
                        </a:rPr>
                        <a:t>N</a:t>
                      </a:r>
                      <a:r>
                        <a:rPr lang="en-US" sz="800" b="1" spc="-5">
                          <a:latin typeface="+mn-lt"/>
                          <a:ea typeface="Times New Roman"/>
                          <a:cs typeface="Times New Roman"/>
                        </a:rPr>
                        <a:t>T</a:t>
                      </a:r>
                      <a:r>
                        <a:rPr lang="en-US" sz="800" b="1">
                          <a:latin typeface="+mn-lt"/>
                          <a:ea typeface="Times New Roman"/>
                          <a:cs typeface="Times New Roman"/>
                        </a:rPr>
                        <a:t>/CHILD</a:t>
                      </a:r>
                      <a:r>
                        <a:rPr lang="en-US" sz="800" b="1" spc="85">
                          <a:latin typeface="+mn-lt"/>
                          <a:ea typeface="Times New Roman"/>
                          <a:cs typeface="Times New Roman"/>
                        </a:rPr>
                        <a:t> </a:t>
                      </a:r>
                      <a:r>
                        <a:rPr lang="en-US" sz="800" b="1" spc="5">
                          <a:latin typeface="+mn-lt"/>
                          <a:ea typeface="Times New Roman"/>
                          <a:cs typeface="Times New Roman"/>
                        </a:rPr>
                        <a:t>O</a:t>
                      </a:r>
                      <a:r>
                        <a:rPr lang="en-US" sz="800" b="1">
                          <a:latin typeface="+mn-lt"/>
                          <a:ea typeface="Times New Roman"/>
                          <a:cs typeface="Times New Roman"/>
                        </a:rPr>
                        <a:t>R A</a:t>
                      </a:r>
                      <a:r>
                        <a:rPr lang="en-US" sz="800" b="1" spc="-5">
                          <a:latin typeface="+mn-lt"/>
                          <a:ea typeface="Times New Roman"/>
                          <a:cs typeface="Times New Roman"/>
                        </a:rPr>
                        <a:t>D</a:t>
                      </a:r>
                      <a:r>
                        <a:rPr lang="en-US" sz="800" b="1">
                          <a:latin typeface="+mn-lt"/>
                          <a:ea typeface="Times New Roman"/>
                          <a:cs typeface="Times New Roman"/>
                        </a:rPr>
                        <a:t>U</a:t>
                      </a:r>
                      <a:r>
                        <a:rPr lang="en-US" sz="800" b="1" spc="-5">
                          <a:latin typeface="+mn-lt"/>
                          <a:ea typeface="Times New Roman"/>
                          <a:cs typeface="Times New Roman"/>
                        </a:rPr>
                        <a:t>L</a:t>
                      </a:r>
                      <a:r>
                        <a:rPr lang="en-US" sz="800" b="1">
                          <a:latin typeface="+mn-lt"/>
                          <a:ea typeface="Times New Roman"/>
                          <a:cs typeface="Times New Roman"/>
                        </a:rPr>
                        <a:t>T</a:t>
                      </a:r>
                      <a:endParaRPr lang="en-US" sz="800">
                        <a:latin typeface="+mn-lt"/>
                        <a:ea typeface="Times New Roman"/>
                        <a:cs typeface="Times New Roman"/>
                      </a:endParaRPr>
                    </a:p>
                    <a:p>
                      <a:pPr marL="287655" marR="275590" algn="ctr">
                        <a:lnSpc>
                          <a:spcPts val="1360"/>
                        </a:lnSpc>
                        <a:spcBef>
                          <a:spcPts val="0"/>
                        </a:spcBef>
                        <a:spcAft>
                          <a:spcPts val="0"/>
                        </a:spcAft>
                      </a:pPr>
                      <a:r>
                        <a:rPr lang="en-US" sz="800" b="1">
                          <a:latin typeface="+mn-lt"/>
                          <a:ea typeface="Times New Roman"/>
                          <a:cs typeface="Times New Roman"/>
                        </a:rPr>
                        <a:t>(</a:t>
                      </a:r>
                      <a:r>
                        <a:rPr lang="en-US" sz="800" b="1" spc="-5">
                          <a:latin typeface="+mn-lt"/>
                          <a:ea typeface="Times New Roman"/>
                          <a:cs typeface="Times New Roman"/>
                        </a:rPr>
                        <a:t>F</a:t>
                      </a:r>
                      <a:r>
                        <a:rPr lang="en-US" sz="800" b="1">
                          <a:latin typeface="+mn-lt"/>
                          <a:ea typeface="Times New Roman"/>
                          <a:cs typeface="Times New Roman"/>
                        </a:rPr>
                        <a:t>orm</a:t>
                      </a:r>
                      <a:r>
                        <a:rPr lang="en-US" sz="800" b="1" spc="5">
                          <a:latin typeface="+mn-lt"/>
                          <a:ea typeface="Times New Roman"/>
                          <a:cs typeface="Times New Roman"/>
                        </a:rPr>
                        <a:t>e</a:t>
                      </a:r>
                      <a:r>
                        <a:rPr lang="en-US" sz="800" b="1">
                          <a:latin typeface="+mn-lt"/>
                          <a:ea typeface="Times New Roman"/>
                          <a:cs typeface="Times New Roman"/>
                        </a:rPr>
                        <a:t>r</a:t>
                      </a:r>
                      <a:r>
                        <a:rPr lang="en-US" sz="800" b="1" spc="5">
                          <a:latin typeface="+mn-lt"/>
                          <a:ea typeface="Times New Roman"/>
                          <a:cs typeface="Times New Roman"/>
                        </a:rPr>
                        <a:t>l</a:t>
                      </a:r>
                      <a:r>
                        <a:rPr lang="en-US" sz="800" b="1">
                          <a:latin typeface="+mn-lt"/>
                          <a:ea typeface="Times New Roman"/>
                          <a:cs typeface="Times New Roman"/>
                        </a:rPr>
                        <a:t>y</a:t>
                      </a:r>
                      <a:r>
                        <a:rPr lang="en-US" sz="800" b="1" spc="15">
                          <a:latin typeface="+mn-lt"/>
                          <a:ea typeface="Times New Roman"/>
                          <a:cs typeface="Times New Roman"/>
                        </a:rPr>
                        <a:t> </a:t>
                      </a:r>
                      <a:r>
                        <a:rPr lang="en-US" sz="800" b="1">
                          <a:latin typeface="+mn-lt"/>
                          <a:ea typeface="Times New Roman"/>
                          <a:cs typeface="Times New Roman"/>
                        </a:rPr>
                        <a:t>Amb</a:t>
                      </a:r>
                      <a:r>
                        <a:rPr lang="en-US" sz="800" b="1" spc="5">
                          <a:latin typeface="+mn-lt"/>
                          <a:ea typeface="Times New Roman"/>
                          <a:cs typeface="Times New Roman"/>
                        </a:rPr>
                        <a:t>e</a:t>
                      </a:r>
                      <a:r>
                        <a:rPr lang="en-US" sz="800" b="1">
                          <a:latin typeface="+mn-lt"/>
                          <a:ea typeface="Times New Roman"/>
                          <a:cs typeface="Times New Roman"/>
                        </a:rPr>
                        <a:t>r</a:t>
                      </a:r>
                      <a:r>
                        <a:rPr lang="en-US" sz="800" b="1" spc="10">
                          <a:latin typeface="+mn-lt"/>
                          <a:ea typeface="Times New Roman"/>
                          <a:cs typeface="Times New Roman"/>
                        </a:rPr>
                        <a:t> </a:t>
                      </a:r>
                      <a:r>
                        <a:rPr lang="en-US" sz="800" b="1" spc="-15">
                          <a:latin typeface="+mn-lt"/>
                          <a:ea typeface="Times New Roman"/>
                          <a:cs typeface="Times New Roman"/>
                        </a:rPr>
                        <a:t>A</a:t>
                      </a:r>
                      <a:r>
                        <a:rPr lang="en-US" sz="800" b="1">
                          <a:latin typeface="+mn-lt"/>
                          <a:ea typeface="Times New Roman"/>
                          <a:cs typeface="Times New Roman"/>
                        </a:rPr>
                        <a:t>l</a:t>
                      </a:r>
                      <a:r>
                        <a:rPr lang="en-US" sz="800" b="1" spc="5">
                          <a:latin typeface="+mn-lt"/>
                          <a:ea typeface="Times New Roman"/>
                          <a:cs typeface="Times New Roman"/>
                        </a:rPr>
                        <a:t>e</a:t>
                      </a:r>
                      <a:r>
                        <a:rPr lang="en-US" sz="800" b="1">
                          <a:latin typeface="+mn-lt"/>
                          <a:ea typeface="Times New Roman"/>
                          <a:cs typeface="Times New Roman"/>
                        </a:rPr>
                        <a:t>rt)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marL="0" marR="0">
                        <a:lnSpc>
                          <a:spcPts val="1000"/>
                        </a:lnSpc>
                        <a:spcBef>
                          <a:spcPts val="0"/>
                        </a:spcBef>
                        <a:spcAft>
                          <a:spcPts val="0"/>
                        </a:spcAft>
                      </a:pPr>
                      <a:endParaRPr lang="en-US" sz="800">
                        <a:latin typeface="+mn-lt"/>
                        <a:ea typeface="Times New Roman"/>
                        <a:cs typeface="Times New Roman"/>
                      </a:endParaRPr>
                    </a:p>
                    <a:p>
                      <a:pPr marL="605790" marR="39370" indent="-532130">
                        <a:lnSpc>
                          <a:spcPct val="115000"/>
                        </a:lnSpc>
                        <a:spcBef>
                          <a:spcPts val="0"/>
                        </a:spcBef>
                        <a:spcAft>
                          <a:spcPts val="0"/>
                        </a:spcAft>
                      </a:pPr>
                      <a:r>
                        <a:rPr lang="en-US" sz="800" b="1" spc="-5">
                          <a:latin typeface="+mn-lt"/>
                          <a:ea typeface="Times New Roman"/>
                          <a:cs typeface="Times New Roman"/>
                        </a:rPr>
                        <a:t>M</a:t>
                      </a:r>
                      <a:r>
                        <a:rPr lang="en-US" sz="800" b="1">
                          <a:latin typeface="+mn-lt"/>
                          <a:ea typeface="Times New Roman"/>
                          <a:cs typeface="Times New Roman"/>
                        </a:rPr>
                        <a:t>i</a:t>
                      </a:r>
                      <a:r>
                        <a:rPr lang="en-US" sz="800" b="1" spc="5">
                          <a:latin typeface="+mn-lt"/>
                          <a:ea typeface="Times New Roman"/>
                          <a:cs typeface="Times New Roman"/>
                        </a:rPr>
                        <a:t>ss</a:t>
                      </a:r>
                      <a:r>
                        <a:rPr lang="en-US" sz="800" b="1">
                          <a:latin typeface="+mn-lt"/>
                          <a:ea typeface="Times New Roman"/>
                          <a:cs typeface="Times New Roman"/>
                        </a:rPr>
                        <a:t>ing</a:t>
                      </a:r>
                      <a:r>
                        <a:rPr lang="en-US" sz="800" b="1" spc="30">
                          <a:latin typeface="+mn-lt"/>
                          <a:ea typeface="Times New Roman"/>
                          <a:cs typeface="Times New Roman"/>
                        </a:rPr>
                        <a:t> </a:t>
                      </a:r>
                      <a:r>
                        <a:rPr lang="en-US" sz="800" b="1" spc="5">
                          <a:latin typeface="+mn-lt"/>
                          <a:ea typeface="Times New Roman"/>
                          <a:cs typeface="Times New Roman"/>
                        </a:rPr>
                        <a:t>i</a:t>
                      </a:r>
                      <a:r>
                        <a:rPr lang="en-US" sz="800" b="1">
                          <a:latin typeface="+mn-lt"/>
                          <a:ea typeface="Times New Roman"/>
                          <a:cs typeface="Times New Roman"/>
                        </a:rPr>
                        <a:t>n</a:t>
                      </a:r>
                      <a:r>
                        <a:rPr lang="en-US" sz="800" b="1" spc="-5">
                          <a:latin typeface="+mn-lt"/>
                          <a:ea typeface="Times New Roman"/>
                          <a:cs typeface="Times New Roman"/>
                        </a:rPr>
                        <a:t>f</a:t>
                      </a:r>
                      <a:r>
                        <a:rPr lang="en-US" sz="800" b="1" spc="5">
                          <a:latin typeface="+mn-lt"/>
                          <a:ea typeface="Times New Roman"/>
                          <a:cs typeface="Times New Roman"/>
                        </a:rPr>
                        <a:t>a</a:t>
                      </a:r>
                      <a:r>
                        <a:rPr lang="en-US" sz="800" b="1">
                          <a:latin typeface="+mn-lt"/>
                          <a:ea typeface="Times New Roman"/>
                          <a:cs typeface="Times New Roman"/>
                        </a:rPr>
                        <a:t>n</a:t>
                      </a:r>
                      <a:r>
                        <a:rPr lang="en-US" sz="800" b="1" spc="-5">
                          <a:latin typeface="+mn-lt"/>
                          <a:ea typeface="Times New Roman"/>
                          <a:cs typeface="Times New Roman"/>
                        </a:rPr>
                        <a:t>t</a:t>
                      </a:r>
                      <a:r>
                        <a:rPr lang="en-US" sz="800" b="1">
                          <a:latin typeface="+mn-lt"/>
                          <a:ea typeface="Times New Roman"/>
                          <a:cs typeface="Times New Roman"/>
                        </a:rPr>
                        <a:t>,</a:t>
                      </a:r>
                      <a:r>
                        <a:rPr lang="en-US" sz="800" b="1" spc="20">
                          <a:latin typeface="+mn-lt"/>
                          <a:ea typeface="Times New Roman"/>
                          <a:cs typeface="Times New Roman"/>
                        </a:rPr>
                        <a:t> </a:t>
                      </a:r>
                      <a:r>
                        <a:rPr lang="en-US" sz="800" b="1" spc="5">
                          <a:latin typeface="+mn-lt"/>
                          <a:ea typeface="Times New Roman"/>
                          <a:cs typeface="Times New Roman"/>
                        </a:rPr>
                        <a:t>c</a:t>
                      </a:r>
                      <a:r>
                        <a:rPr lang="en-US" sz="800" b="1" spc="-10">
                          <a:latin typeface="+mn-lt"/>
                          <a:ea typeface="Times New Roman"/>
                          <a:cs typeface="Times New Roman"/>
                        </a:rPr>
                        <a:t>h</a:t>
                      </a:r>
                      <a:r>
                        <a:rPr lang="en-US" sz="800" b="1">
                          <a:latin typeface="+mn-lt"/>
                          <a:ea typeface="Times New Roman"/>
                          <a:cs typeface="Times New Roman"/>
                        </a:rPr>
                        <a:t>i</a:t>
                      </a:r>
                      <a:r>
                        <a:rPr lang="en-US" sz="800" b="1" spc="5">
                          <a:latin typeface="+mn-lt"/>
                          <a:ea typeface="Times New Roman"/>
                          <a:cs typeface="Times New Roman"/>
                        </a:rPr>
                        <a:t>l</a:t>
                      </a:r>
                      <a:r>
                        <a:rPr lang="en-US" sz="800" b="1">
                          <a:latin typeface="+mn-lt"/>
                          <a:ea typeface="Times New Roman"/>
                          <a:cs typeface="Times New Roman"/>
                        </a:rPr>
                        <a:t>d,</a:t>
                      </a:r>
                      <a:r>
                        <a:rPr lang="en-US" sz="800" b="1" spc="25">
                          <a:latin typeface="+mn-lt"/>
                          <a:ea typeface="Times New Roman"/>
                          <a:cs typeface="Times New Roman"/>
                        </a:rPr>
                        <a:t> </a:t>
                      </a:r>
                      <a:r>
                        <a:rPr lang="en-US" sz="800" b="1">
                          <a:latin typeface="+mn-lt"/>
                          <a:ea typeface="Times New Roman"/>
                          <a:cs typeface="Times New Roman"/>
                        </a:rPr>
                        <a:t>or </a:t>
                      </a:r>
                      <a:r>
                        <a:rPr lang="en-US" sz="800" b="1" spc="5">
                          <a:latin typeface="+mn-lt"/>
                          <a:ea typeface="Times New Roman"/>
                          <a:cs typeface="Times New Roman"/>
                        </a:rPr>
                        <a:t>a</a:t>
                      </a:r>
                      <a:r>
                        <a:rPr lang="en-US" sz="800" b="1">
                          <a:latin typeface="+mn-lt"/>
                          <a:ea typeface="Times New Roman"/>
                          <a:cs typeface="Times New Roman"/>
                        </a:rPr>
                        <a:t>dul</a:t>
                      </a:r>
                      <a:r>
                        <a:rPr lang="en-US" sz="800" b="1" spc="-5">
                          <a:latin typeface="+mn-lt"/>
                          <a:ea typeface="Times New Roman"/>
                          <a:cs typeface="Times New Roman"/>
                        </a:rPr>
                        <a:t>t</a:t>
                      </a:r>
                      <a:r>
                        <a:rPr lang="en-US" sz="800" b="1">
                          <a:latin typeface="+mn-lt"/>
                          <a:ea typeface="Times New Roman"/>
                          <a:cs typeface="Times New Roman"/>
                        </a:rPr>
                        <a: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9890" marR="382270" algn="ctr">
                        <a:lnSpc>
                          <a:spcPts val="1340"/>
                        </a:lnSpc>
                        <a:spcBef>
                          <a:spcPts val="0"/>
                        </a:spcBef>
                        <a:spcAft>
                          <a:spcPts val="0"/>
                        </a:spcAft>
                      </a:pPr>
                      <a:r>
                        <a:rPr lang="en-US" sz="800" b="1" dirty="0">
                          <a:latin typeface="+mn-lt"/>
                          <a:ea typeface="Times New Roman"/>
                          <a:cs typeface="Times New Roman"/>
                        </a:rPr>
                        <a:t>Ca</a:t>
                      </a:r>
                      <a:r>
                        <a:rPr lang="en-US" sz="800" b="1" spc="5" dirty="0">
                          <a:latin typeface="+mn-lt"/>
                          <a:ea typeface="Times New Roman"/>
                          <a:cs typeface="Times New Roman"/>
                        </a:rPr>
                        <a:t>l</a:t>
                      </a:r>
                      <a:r>
                        <a:rPr lang="en-US" sz="800" b="1" dirty="0">
                          <a:latin typeface="+mn-lt"/>
                          <a:ea typeface="Times New Roman"/>
                          <a:cs typeface="Times New Roman"/>
                        </a:rPr>
                        <a:t>l</a:t>
                      </a:r>
                      <a:r>
                        <a:rPr lang="en-US" sz="800" b="1" spc="30" dirty="0">
                          <a:latin typeface="+mn-lt"/>
                          <a:ea typeface="Times New Roman"/>
                          <a:cs typeface="Times New Roman"/>
                        </a:rPr>
                        <a:t> </a:t>
                      </a:r>
                      <a:r>
                        <a:rPr lang="en-US" sz="800" b="1" dirty="0">
                          <a:latin typeface="+mn-lt"/>
                          <a:ea typeface="Times New Roman"/>
                          <a:cs typeface="Times New Roman"/>
                        </a:rPr>
                        <a:t>“</a:t>
                      </a:r>
                      <a:r>
                        <a:rPr lang="en-US" sz="800" b="1" spc="-5" dirty="0">
                          <a:latin typeface="+mn-lt"/>
                          <a:ea typeface="Times New Roman"/>
                          <a:cs typeface="Times New Roman"/>
                        </a:rPr>
                        <a:t>4</a:t>
                      </a:r>
                      <a:r>
                        <a:rPr lang="en-US" sz="800" b="1" spc="5" dirty="0">
                          <a:latin typeface="+mn-lt"/>
                          <a:ea typeface="Times New Roman"/>
                          <a:cs typeface="Times New Roman"/>
                        </a:rPr>
                        <a:t>4</a:t>
                      </a:r>
                      <a:r>
                        <a:rPr lang="en-US" sz="800" b="1" dirty="0">
                          <a:latin typeface="+mn-lt"/>
                          <a:ea typeface="Times New Roman"/>
                          <a:cs typeface="Times New Roman"/>
                        </a:rPr>
                        <a:t>”</a:t>
                      </a:r>
                      <a:r>
                        <a:rPr lang="en-US" sz="800" b="1" spc="30" dirty="0">
                          <a:latin typeface="+mn-lt"/>
                          <a:ea typeface="Times New Roman"/>
                          <a:cs typeface="Times New Roman"/>
                        </a:rPr>
                        <a:t> </a:t>
                      </a:r>
                      <a:r>
                        <a:rPr lang="en-US" sz="800" b="1" dirty="0">
                          <a:latin typeface="+mn-lt"/>
                          <a:ea typeface="Times New Roman"/>
                          <a:cs typeface="Times New Roman"/>
                        </a:rPr>
                        <a:t>to</a:t>
                      </a:r>
                      <a:r>
                        <a:rPr lang="en-US" sz="800" b="1" spc="5" dirty="0">
                          <a:latin typeface="+mn-lt"/>
                          <a:ea typeface="Times New Roman"/>
                          <a:cs typeface="Times New Roman"/>
                        </a:rPr>
                        <a:t> </a:t>
                      </a:r>
                      <a:r>
                        <a:rPr lang="en-US" sz="800" b="1" dirty="0">
                          <a:latin typeface="+mn-lt"/>
                          <a:ea typeface="Times New Roman"/>
                          <a:cs typeface="Times New Roman"/>
                        </a:rPr>
                        <a:t>r</a:t>
                      </a:r>
                      <a:r>
                        <a:rPr lang="en-US" sz="800" b="1" spc="5" dirty="0">
                          <a:latin typeface="+mn-lt"/>
                          <a:ea typeface="Times New Roman"/>
                          <a:cs typeface="Times New Roman"/>
                        </a:rPr>
                        <a:t>e</a:t>
                      </a:r>
                      <a:r>
                        <a:rPr lang="en-US" sz="800" b="1" dirty="0">
                          <a:latin typeface="+mn-lt"/>
                          <a:ea typeface="Times New Roman"/>
                          <a:cs typeface="Times New Roman"/>
                        </a:rPr>
                        <a:t>por</a:t>
                      </a:r>
                      <a:r>
                        <a:rPr lang="en-US" sz="800" b="1" spc="-5" dirty="0">
                          <a:latin typeface="+mn-lt"/>
                          <a:ea typeface="Times New Roman"/>
                          <a:cs typeface="Times New Roman"/>
                        </a:rPr>
                        <a:t>t</a:t>
                      </a:r>
                      <a:r>
                        <a:rPr lang="en-US" sz="800" b="1" dirty="0">
                          <a:latin typeface="+mn-lt"/>
                          <a:ea typeface="Times New Roman"/>
                          <a:cs typeface="Times New Roman"/>
                        </a:rPr>
                        <a:t>.</a:t>
                      </a:r>
                      <a:r>
                        <a:rPr lang="en-US" sz="800" b="1" spc="25" dirty="0">
                          <a:latin typeface="+mn-lt"/>
                          <a:ea typeface="Times New Roman"/>
                          <a:cs typeface="Times New Roman"/>
                        </a:rPr>
                        <a:t> </a:t>
                      </a:r>
                      <a:r>
                        <a:rPr lang="en-US" sz="800" b="1" dirty="0">
                          <a:latin typeface="+mn-lt"/>
                          <a:ea typeface="Times New Roman"/>
                          <a:cs typeface="Times New Roman"/>
                        </a:rPr>
                        <a:t>Pr</a:t>
                      </a:r>
                      <a:r>
                        <a:rPr lang="en-US" sz="800" b="1" spc="-10" dirty="0">
                          <a:latin typeface="+mn-lt"/>
                          <a:ea typeface="Times New Roman"/>
                          <a:cs typeface="Times New Roman"/>
                        </a:rPr>
                        <a:t>o</a:t>
                      </a:r>
                      <a:r>
                        <a:rPr lang="en-US" sz="800" b="1" spc="5" dirty="0">
                          <a:latin typeface="+mn-lt"/>
                          <a:ea typeface="Times New Roman"/>
                          <a:cs typeface="Times New Roman"/>
                        </a:rPr>
                        <a:t>v</a:t>
                      </a:r>
                      <a:r>
                        <a:rPr lang="en-US" sz="800" b="1" dirty="0">
                          <a:latin typeface="+mn-lt"/>
                          <a:ea typeface="Times New Roman"/>
                          <a:cs typeface="Times New Roman"/>
                        </a:rPr>
                        <a:t>i</a:t>
                      </a:r>
                      <a:r>
                        <a:rPr lang="en-US" sz="800" b="1" spc="-10" dirty="0">
                          <a:latin typeface="+mn-lt"/>
                          <a:ea typeface="Times New Roman"/>
                          <a:cs typeface="Times New Roman"/>
                        </a:rPr>
                        <a:t>d</a:t>
                      </a:r>
                      <a:r>
                        <a:rPr lang="en-US" sz="800" b="1" dirty="0">
                          <a:latin typeface="+mn-lt"/>
                          <a:ea typeface="Times New Roman"/>
                          <a:cs typeface="Times New Roman"/>
                        </a:rPr>
                        <a:t>e</a:t>
                      </a:r>
                      <a:endParaRPr lang="en-US" sz="800" dirty="0">
                        <a:latin typeface="+mn-lt"/>
                        <a:ea typeface="Times New Roman"/>
                        <a:cs typeface="Times New Roman"/>
                      </a:endParaRPr>
                    </a:p>
                    <a:p>
                      <a:pPr marL="67310" marR="57785" algn="ctr">
                        <a:lnSpc>
                          <a:spcPct val="99000"/>
                        </a:lnSpc>
                        <a:spcBef>
                          <a:spcPts val="0"/>
                        </a:spcBef>
                        <a:spcAft>
                          <a:spcPts val="0"/>
                        </a:spcAft>
                      </a:pPr>
                      <a:r>
                        <a:rPr lang="en-US" sz="800" b="1" dirty="0">
                          <a:latin typeface="+mn-lt"/>
                          <a:ea typeface="Times New Roman"/>
                          <a:cs typeface="Times New Roman"/>
                        </a:rPr>
                        <a:t>de</a:t>
                      </a:r>
                      <a:r>
                        <a:rPr lang="en-US" sz="800" b="1" spc="5" dirty="0">
                          <a:latin typeface="+mn-lt"/>
                          <a:ea typeface="Times New Roman"/>
                          <a:cs typeface="Times New Roman"/>
                        </a:rPr>
                        <a:t>sc</a:t>
                      </a:r>
                      <a:r>
                        <a:rPr lang="en-US" sz="800" b="1" dirty="0">
                          <a:latin typeface="+mn-lt"/>
                          <a:ea typeface="Times New Roman"/>
                          <a:cs typeface="Times New Roman"/>
                        </a:rPr>
                        <a:t>r</a:t>
                      </a:r>
                      <a:r>
                        <a:rPr lang="en-US" sz="800" b="1" spc="5" dirty="0">
                          <a:latin typeface="+mn-lt"/>
                          <a:ea typeface="Times New Roman"/>
                          <a:cs typeface="Times New Roman"/>
                        </a:rPr>
                        <a:t>i</a:t>
                      </a:r>
                      <a:r>
                        <a:rPr lang="en-US" sz="800" b="1" dirty="0">
                          <a:latin typeface="+mn-lt"/>
                          <a:ea typeface="Times New Roman"/>
                          <a:cs typeface="Times New Roman"/>
                        </a:rPr>
                        <a:t>p</a:t>
                      </a:r>
                      <a:r>
                        <a:rPr lang="en-US" sz="800" b="1" spc="-5" dirty="0">
                          <a:latin typeface="+mn-lt"/>
                          <a:ea typeface="Times New Roman"/>
                          <a:cs typeface="Times New Roman"/>
                        </a:rPr>
                        <a:t>t</a:t>
                      </a:r>
                      <a:r>
                        <a:rPr lang="en-US" sz="800" b="1" dirty="0">
                          <a:latin typeface="+mn-lt"/>
                          <a:ea typeface="Times New Roman"/>
                          <a:cs typeface="Times New Roman"/>
                        </a:rPr>
                        <a:t>ion</a:t>
                      </a:r>
                      <a:r>
                        <a:rPr lang="en-US" sz="800" b="1" spc="35" dirty="0">
                          <a:latin typeface="+mn-lt"/>
                          <a:ea typeface="Times New Roman"/>
                          <a:cs typeface="Times New Roman"/>
                        </a:rPr>
                        <a:t> </a:t>
                      </a:r>
                      <a:r>
                        <a:rPr lang="en-US" sz="800" b="1" dirty="0">
                          <a:latin typeface="+mn-lt"/>
                          <a:ea typeface="Times New Roman"/>
                          <a:cs typeface="Times New Roman"/>
                        </a:rPr>
                        <a:t>of</a:t>
                      </a:r>
                      <a:r>
                        <a:rPr lang="en-US" sz="800" b="1" spc="5" dirty="0">
                          <a:latin typeface="+mn-lt"/>
                          <a:ea typeface="Times New Roman"/>
                          <a:cs typeface="Times New Roman"/>
                        </a:rPr>
                        <a:t> </a:t>
                      </a:r>
                      <a:r>
                        <a:rPr lang="en-US" sz="800" b="1" dirty="0">
                          <a:latin typeface="+mn-lt"/>
                          <a:ea typeface="Times New Roman"/>
                          <a:cs typeface="Times New Roman"/>
                        </a:rPr>
                        <a:t>m</a:t>
                      </a:r>
                      <a:r>
                        <a:rPr lang="en-US" sz="800" b="1" spc="-10" dirty="0">
                          <a:latin typeface="+mn-lt"/>
                          <a:ea typeface="Times New Roman"/>
                          <a:cs typeface="Times New Roman"/>
                        </a:rPr>
                        <a:t>i</a:t>
                      </a:r>
                      <a:r>
                        <a:rPr lang="en-US" sz="800" b="1" spc="5" dirty="0">
                          <a:latin typeface="+mn-lt"/>
                          <a:ea typeface="Times New Roman"/>
                          <a:cs typeface="Times New Roman"/>
                        </a:rPr>
                        <a:t>ss</a:t>
                      </a:r>
                      <a:r>
                        <a:rPr lang="en-US" sz="800" b="1" dirty="0">
                          <a:latin typeface="+mn-lt"/>
                          <a:ea typeface="Times New Roman"/>
                          <a:cs typeface="Times New Roman"/>
                        </a:rPr>
                        <a:t>ing</a:t>
                      </a:r>
                      <a:r>
                        <a:rPr lang="en-US" sz="800" b="1" spc="30" dirty="0">
                          <a:latin typeface="+mn-lt"/>
                          <a:ea typeface="Times New Roman"/>
                          <a:cs typeface="Times New Roman"/>
                        </a:rPr>
                        <a:t> </a:t>
                      </a:r>
                      <a:r>
                        <a:rPr lang="en-US" sz="800" b="1" spc="-10" dirty="0">
                          <a:latin typeface="+mn-lt"/>
                          <a:ea typeface="Times New Roman"/>
                          <a:cs typeface="Times New Roman"/>
                        </a:rPr>
                        <a:t>p</a:t>
                      </a:r>
                      <a:r>
                        <a:rPr lang="en-US" sz="800" b="1" spc="-5" dirty="0">
                          <a:latin typeface="+mn-lt"/>
                          <a:ea typeface="Times New Roman"/>
                          <a:cs typeface="Times New Roman"/>
                        </a:rPr>
                        <a:t>e</a:t>
                      </a:r>
                      <a:r>
                        <a:rPr lang="en-US" sz="800" b="1" dirty="0">
                          <a:latin typeface="+mn-lt"/>
                          <a:ea typeface="Times New Roman"/>
                          <a:cs typeface="Times New Roman"/>
                        </a:rPr>
                        <a:t>r</a:t>
                      </a:r>
                      <a:r>
                        <a:rPr lang="en-US" sz="800" b="1" spc="5" dirty="0">
                          <a:latin typeface="+mn-lt"/>
                          <a:ea typeface="Times New Roman"/>
                          <a:cs typeface="Times New Roman"/>
                        </a:rPr>
                        <a:t>s</a:t>
                      </a:r>
                      <a:r>
                        <a:rPr lang="en-US" sz="800" b="1" dirty="0">
                          <a:latin typeface="+mn-lt"/>
                          <a:ea typeface="Times New Roman"/>
                          <a:cs typeface="Times New Roman"/>
                        </a:rPr>
                        <a:t>on.</a:t>
                      </a:r>
                      <a:r>
                        <a:rPr lang="en-US" sz="800" b="1" spc="35" dirty="0">
                          <a:latin typeface="+mn-lt"/>
                          <a:ea typeface="Times New Roman"/>
                          <a:cs typeface="Times New Roman"/>
                        </a:rPr>
                        <a:t> </a:t>
                      </a:r>
                      <a:r>
                        <a:rPr lang="en-US" sz="800" b="1" spc="5" dirty="0">
                          <a:latin typeface="+mn-lt"/>
                          <a:ea typeface="Times New Roman"/>
                          <a:cs typeface="Times New Roman"/>
                        </a:rPr>
                        <a:t>S</a:t>
                      </a:r>
                      <a:r>
                        <a:rPr lang="en-US" sz="800" b="1" spc="-5" dirty="0">
                          <a:latin typeface="+mn-lt"/>
                          <a:ea typeface="Times New Roman"/>
                          <a:cs typeface="Times New Roman"/>
                        </a:rPr>
                        <a:t>e</a:t>
                      </a:r>
                      <a:r>
                        <a:rPr lang="en-US" sz="800" b="1" spc="5" dirty="0">
                          <a:latin typeface="+mn-lt"/>
                          <a:ea typeface="Times New Roman"/>
                          <a:cs typeface="Times New Roman"/>
                        </a:rPr>
                        <a:t>a</a:t>
                      </a:r>
                      <a:r>
                        <a:rPr lang="en-US" sz="800" b="1" dirty="0">
                          <a:latin typeface="+mn-lt"/>
                          <a:ea typeface="Times New Roman"/>
                          <a:cs typeface="Times New Roman"/>
                        </a:rPr>
                        <a:t>r</a:t>
                      </a:r>
                      <a:r>
                        <a:rPr lang="en-US" sz="800" b="1" spc="5" dirty="0">
                          <a:latin typeface="+mn-lt"/>
                          <a:ea typeface="Times New Roman"/>
                          <a:cs typeface="Times New Roman"/>
                        </a:rPr>
                        <a:t>c</a:t>
                      </a:r>
                      <a:r>
                        <a:rPr lang="en-US" sz="800" b="1" dirty="0">
                          <a:latin typeface="+mn-lt"/>
                          <a:ea typeface="Times New Roman"/>
                          <a:cs typeface="Times New Roman"/>
                        </a:rPr>
                        <a:t>h </a:t>
                      </a:r>
                      <a:r>
                        <a:rPr lang="en-US" sz="800" b="1" spc="5" dirty="0">
                          <a:latin typeface="+mn-lt"/>
                          <a:ea typeface="Times New Roman"/>
                          <a:cs typeface="Times New Roman"/>
                        </a:rPr>
                        <a:t>y</a:t>
                      </a:r>
                      <a:r>
                        <a:rPr lang="en-US" sz="800" b="1" dirty="0">
                          <a:latin typeface="+mn-lt"/>
                          <a:ea typeface="Times New Roman"/>
                          <a:cs typeface="Times New Roman"/>
                        </a:rPr>
                        <a:t>our</a:t>
                      </a:r>
                      <a:r>
                        <a:rPr lang="en-US" sz="800" b="1" spc="10" dirty="0">
                          <a:latin typeface="+mn-lt"/>
                          <a:ea typeface="Times New Roman"/>
                          <a:cs typeface="Times New Roman"/>
                        </a:rPr>
                        <a:t> </a:t>
                      </a:r>
                      <a:r>
                        <a:rPr lang="en-US" sz="800" b="1" dirty="0">
                          <a:latin typeface="+mn-lt"/>
                          <a:ea typeface="Times New Roman"/>
                          <a:cs typeface="Times New Roman"/>
                        </a:rPr>
                        <a:t>i</a:t>
                      </a:r>
                      <a:r>
                        <a:rPr lang="en-US" sz="800" b="1" spc="5" dirty="0">
                          <a:latin typeface="+mn-lt"/>
                          <a:ea typeface="Times New Roman"/>
                          <a:cs typeface="Times New Roman"/>
                        </a:rPr>
                        <a:t>m</a:t>
                      </a:r>
                      <a:r>
                        <a:rPr lang="en-US" sz="800" b="1" dirty="0">
                          <a:latin typeface="+mn-lt"/>
                          <a:ea typeface="Times New Roman"/>
                          <a:cs typeface="Times New Roman"/>
                        </a:rPr>
                        <a:t>m</a:t>
                      </a:r>
                      <a:r>
                        <a:rPr lang="en-US" sz="800" b="1" spc="5" dirty="0">
                          <a:latin typeface="+mn-lt"/>
                          <a:ea typeface="Times New Roman"/>
                          <a:cs typeface="Times New Roman"/>
                        </a:rPr>
                        <a:t>e</a:t>
                      </a:r>
                      <a:r>
                        <a:rPr lang="en-US" sz="800" b="1" dirty="0">
                          <a:latin typeface="+mn-lt"/>
                          <a:ea typeface="Times New Roman"/>
                          <a:cs typeface="Times New Roman"/>
                        </a:rPr>
                        <a:t>d</a:t>
                      </a:r>
                      <a:r>
                        <a:rPr lang="en-US" sz="800" b="1" spc="-10" dirty="0">
                          <a:latin typeface="+mn-lt"/>
                          <a:ea typeface="Times New Roman"/>
                          <a:cs typeface="Times New Roman"/>
                        </a:rPr>
                        <a:t>i</a:t>
                      </a:r>
                      <a:r>
                        <a:rPr lang="en-US" sz="800" b="1" spc="5" dirty="0">
                          <a:latin typeface="+mn-lt"/>
                          <a:ea typeface="Times New Roman"/>
                          <a:cs typeface="Times New Roman"/>
                        </a:rPr>
                        <a:t>a</a:t>
                      </a:r>
                      <a:r>
                        <a:rPr lang="en-US" sz="800" b="1" dirty="0">
                          <a:latin typeface="+mn-lt"/>
                          <a:ea typeface="Times New Roman"/>
                          <a:cs typeface="Times New Roman"/>
                        </a:rPr>
                        <a:t>te</a:t>
                      </a:r>
                      <a:r>
                        <a:rPr lang="en-US" sz="800" b="1" spc="65" dirty="0">
                          <a:latin typeface="+mn-lt"/>
                          <a:ea typeface="Times New Roman"/>
                          <a:cs typeface="Times New Roman"/>
                        </a:rPr>
                        <a:t> </a:t>
                      </a:r>
                      <a:r>
                        <a:rPr lang="en-US" sz="800" b="1" spc="-5" dirty="0">
                          <a:latin typeface="+mn-lt"/>
                          <a:ea typeface="Times New Roman"/>
                          <a:cs typeface="Times New Roman"/>
                        </a:rPr>
                        <a:t>a</a:t>
                      </a:r>
                      <a:r>
                        <a:rPr lang="en-US" sz="800" b="1" dirty="0">
                          <a:latin typeface="+mn-lt"/>
                          <a:ea typeface="Times New Roman"/>
                          <a:cs typeface="Times New Roman"/>
                        </a:rPr>
                        <a:t>r</a:t>
                      </a:r>
                      <a:r>
                        <a:rPr lang="en-US" sz="800" b="1" spc="5" dirty="0">
                          <a:latin typeface="+mn-lt"/>
                          <a:ea typeface="Times New Roman"/>
                          <a:cs typeface="Times New Roman"/>
                        </a:rPr>
                        <a:t>e</a:t>
                      </a:r>
                      <a:r>
                        <a:rPr lang="en-US" sz="800" b="1" dirty="0">
                          <a:latin typeface="+mn-lt"/>
                          <a:ea typeface="Times New Roman"/>
                          <a:cs typeface="Times New Roman"/>
                        </a:rPr>
                        <a:t>a</a:t>
                      </a:r>
                      <a:r>
                        <a:rPr lang="en-US" sz="800" b="1" spc="25" dirty="0">
                          <a:latin typeface="+mn-lt"/>
                          <a:ea typeface="Times New Roman"/>
                          <a:cs typeface="Times New Roman"/>
                        </a:rPr>
                        <a:t> </a:t>
                      </a:r>
                      <a:r>
                        <a:rPr lang="en-US" sz="800" b="1" dirty="0">
                          <a:latin typeface="+mn-lt"/>
                          <a:ea typeface="Times New Roman"/>
                          <a:cs typeface="Times New Roman"/>
                        </a:rPr>
                        <a:t>for</a:t>
                      </a:r>
                      <a:r>
                        <a:rPr lang="en-US" sz="800" b="1" spc="5" dirty="0">
                          <a:latin typeface="+mn-lt"/>
                          <a:ea typeface="Times New Roman"/>
                          <a:cs typeface="Times New Roman"/>
                        </a:rPr>
                        <a:t> </a:t>
                      </a:r>
                      <a:r>
                        <a:rPr lang="en-US" sz="800" b="1" spc="-5" dirty="0">
                          <a:latin typeface="+mn-lt"/>
                          <a:ea typeface="Times New Roman"/>
                          <a:cs typeface="Times New Roman"/>
                        </a:rPr>
                        <a:t>c</a:t>
                      </a:r>
                      <a:r>
                        <a:rPr lang="en-US" sz="800" b="1" dirty="0">
                          <a:latin typeface="+mn-lt"/>
                          <a:ea typeface="Times New Roman"/>
                          <a:cs typeface="Times New Roman"/>
                        </a:rPr>
                        <a:t>hildr</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25" dirty="0">
                          <a:latin typeface="+mn-lt"/>
                          <a:ea typeface="Times New Roman"/>
                          <a:cs typeface="Times New Roman"/>
                        </a:rPr>
                        <a:t> </a:t>
                      </a:r>
                      <a:r>
                        <a:rPr lang="en-US" sz="800" b="1" dirty="0">
                          <a:latin typeface="+mn-lt"/>
                          <a:ea typeface="Times New Roman"/>
                          <a:cs typeface="Times New Roman"/>
                        </a:rPr>
                        <a:t>or ite</a:t>
                      </a:r>
                      <a:r>
                        <a:rPr lang="en-US" sz="800" b="1" spc="5" dirty="0">
                          <a:latin typeface="+mn-lt"/>
                          <a:ea typeface="Times New Roman"/>
                          <a:cs typeface="Times New Roman"/>
                        </a:rPr>
                        <a:t>m</a:t>
                      </a:r>
                      <a:r>
                        <a:rPr lang="en-US" sz="800" b="1" dirty="0">
                          <a:latin typeface="+mn-lt"/>
                          <a:ea typeface="Times New Roman"/>
                          <a:cs typeface="Times New Roman"/>
                        </a:rPr>
                        <a:t>s</a:t>
                      </a:r>
                      <a:r>
                        <a:rPr lang="en-US" sz="800" b="1" spc="40" dirty="0">
                          <a:latin typeface="+mn-lt"/>
                          <a:ea typeface="Times New Roman"/>
                          <a:cs typeface="Times New Roman"/>
                        </a:rPr>
                        <a:t> </a:t>
                      </a:r>
                      <a:r>
                        <a:rPr lang="en-US" sz="800" b="1" spc="5" dirty="0">
                          <a:latin typeface="+mn-lt"/>
                          <a:ea typeface="Times New Roman"/>
                          <a:cs typeface="Times New Roman"/>
                        </a:rPr>
                        <a:t>w</a:t>
                      </a:r>
                      <a:r>
                        <a:rPr lang="en-US" sz="800" b="1" dirty="0">
                          <a:latin typeface="+mn-lt"/>
                          <a:ea typeface="Times New Roman"/>
                          <a:cs typeface="Times New Roman"/>
                        </a:rPr>
                        <a:t>h</a:t>
                      </a:r>
                      <a:r>
                        <a:rPr lang="en-US" sz="800" b="1" spc="-10" dirty="0">
                          <a:latin typeface="+mn-lt"/>
                          <a:ea typeface="Times New Roman"/>
                          <a:cs typeface="Times New Roman"/>
                        </a:rPr>
                        <a:t>i</a:t>
                      </a:r>
                      <a:r>
                        <a:rPr lang="en-US" sz="800" b="1" spc="5" dirty="0">
                          <a:latin typeface="+mn-lt"/>
                          <a:ea typeface="Times New Roman"/>
                          <a:cs typeface="Times New Roman"/>
                        </a:rPr>
                        <a:t>c</a:t>
                      </a:r>
                      <a:r>
                        <a:rPr lang="en-US" sz="800" b="1" dirty="0">
                          <a:latin typeface="+mn-lt"/>
                          <a:ea typeface="Times New Roman"/>
                          <a:cs typeface="Times New Roman"/>
                        </a:rPr>
                        <a:t>h</a:t>
                      </a:r>
                      <a:r>
                        <a:rPr lang="en-US" sz="800" b="1" spc="30" dirty="0">
                          <a:latin typeface="+mn-lt"/>
                          <a:ea typeface="Times New Roman"/>
                          <a:cs typeface="Times New Roman"/>
                        </a:rPr>
                        <a:t> </a:t>
                      </a:r>
                      <a:r>
                        <a:rPr lang="en-US" sz="800" b="1" spc="5" dirty="0">
                          <a:latin typeface="+mn-lt"/>
                          <a:ea typeface="Times New Roman"/>
                          <a:cs typeface="Times New Roman"/>
                        </a:rPr>
                        <a:t>c</a:t>
                      </a:r>
                      <a:r>
                        <a:rPr lang="en-US" sz="800" b="1" dirty="0">
                          <a:latin typeface="+mn-lt"/>
                          <a:ea typeface="Times New Roman"/>
                          <a:cs typeface="Times New Roman"/>
                        </a:rPr>
                        <a:t>ould </a:t>
                      </a:r>
                      <a:r>
                        <a:rPr lang="en-US" sz="800" b="1" spc="5" dirty="0">
                          <a:latin typeface="+mn-lt"/>
                          <a:ea typeface="Times New Roman"/>
                          <a:cs typeface="Times New Roman"/>
                        </a:rPr>
                        <a:t>c</a:t>
                      </a:r>
                      <a:r>
                        <a:rPr lang="en-US" sz="800" b="1" dirty="0">
                          <a:latin typeface="+mn-lt"/>
                          <a:ea typeface="Times New Roman"/>
                          <a:cs typeface="Times New Roman"/>
                        </a:rPr>
                        <a:t>on</a:t>
                      </a:r>
                      <a:r>
                        <a:rPr lang="en-US" sz="800" b="1" spc="-5" dirty="0">
                          <a:latin typeface="+mn-lt"/>
                          <a:ea typeface="Times New Roman"/>
                          <a:cs typeface="Times New Roman"/>
                        </a:rPr>
                        <a:t>t</a:t>
                      </a:r>
                      <a:r>
                        <a:rPr lang="en-US" sz="800" b="1" spc="5" dirty="0">
                          <a:latin typeface="+mn-lt"/>
                          <a:ea typeface="Times New Roman"/>
                          <a:cs typeface="Times New Roman"/>
                        </a:rPr>
                        <a:t>a</a:t>
                      </a:r>
                      <a:r>
                        <a:rPr lang="en-US" sz="800" b="1" spc="-10" dirty="0">
                          <a:latin typeface="+mn-lt"/>
                          <a:ea typeface="Times New Roman"/>
                          <a:cs typeface="Times New Roman"/>
                        </a:rPr>
                        <a:t>i</a:t>
                      </a:r>
                      <a:r>
                        <a:rPr lang="en-US" sz="800" b="1" dirty="0">
                          <a:latin typeface="+mn-lt"/>
                          <a:ea typeface="Times New Roman"/>
                          <a:cs typeface="Times New Roman"/>
                        </a:rPr>
                        <a:t>n</a:t>
                      </a:r>
                      <a:r>
                        <a:rPr lang="en-US" sz="800" b="1" spc="20" dirty="0">
                          <a:latin typeface="+mn-lt"/>
                          <a:ea typeface="Times New Roman"/>
                          <a:cs typeface="Times New Roman"/>
                        </a:rPr>
                        <a:t> </a:t>
                      </a:r>
                      <a:r>
                        <a:rPr lang="en-US" sz="800" b="1" spc="5" dirty="0">
                          <a:latin typeface="+mn-lt"/>
                          <a:ea typeface="Times New Roman"/>
                          <a:cs typeface="Times New Roman"/>
                        </a:rPr>
                        <a:t>c</a:t>
                      </a:r>
                      <a:r>
                        <a:rPr lang="en-US" sz="800" b="1" dirty="0">
                          <a:latin typeface="+mn-lt"/>
                          <a:ea typeface="Times New Roman"/>
                          <a:cs typeface="Times New Roman"/>
                        </a:rPr>
                        <a:t>hildr</a:t>
                      </a:r>
                      <a:r>
                        <a:rPr lang="en-US" sz="800" b="1" spc="5" dirty="0">
                          <a:latin typeface="+mn-lt"/>
                          <a:ea typeface="Times New Roman"/>
                          <a:cs typeface="Times New Roman"/>
                        </a:rPr>
                        <a:t>e</a:t>
                      </a:r>
                      <a:r>
                        <a:rPr lang="en-US" sz="800" b="1" dirty="0">
                          <a:latin typeface="+mn-lt"/>
                          <a:ea typeface="Times New Roman"/>
                          <a:cs typeface="Times New Roman"/>
                        </a:rPr>
                        <a:t>n, monitor</a:t>
                      </a:r>
                      <a:r>
                        <a:rPr lang="en-US" sz="800" b="1" spc="5" dirty="0">
                          <a:latin typeface="+mn-lt"/>
                          <a:ea typeface="Times New Roman"/>
                          <a:cs typeface="Times New Roman"/>
                        </a:rPr>
                        <a:t> </a:t>
                      </a:r>
                      <a:r>
                        <a:rPr lang="en-US" sz="800" b="1" dirty="0">
                          <a:latin typeface="+mn-lt"/>
                          <a:ea typeface="Times New Roman"/>
                          <a:cs typeface="Times New Roman"/>
                        </a:rPr>
                        <a:t>hospital</a:t>
                      </a:r>
                      <a:r>
                        <a:rPr lang="en-US" sz="800" b="1" spc="50" dirty="0">
                          <a:latin typeface="+mn-lt"/>
                          <a:ea typeface="Times New Roman"/>
                          <a:cs typeface="Times New Roman"/>
                        </a:rPr>
                        <a:t> </a:t>
                      </a:r>
                      <a:r>
                        <a:rPr lang="en-US" sz="800" b="1" spc="-5" dirty="0">
                          <a:latin typeface="+mn-lt"/>
                          <a:ea typeface="Times New Roman"/>
                          <a:cs typeface="Times New Roman"/>
                        </a:rPr>
                        <a:t>e</a:t>
                      </a:r>
                      <a:r>
                        <a:rPr lang="en-US" sz="800" b="1" spc="5" dirty="0">
                          <a:latin typeface="+mn-lt"/>
                          <a:ea typeface="Times New Roman"/>
                          <a:cs typeface="Times New Roman"/>
                        </a:rPr>
                        <a:t>x</a:t>
                      </a:r>
                      <a:r>
                        <a:rPr lang="en-US" sz="800" b="1" dirty="0">
                          <a:latin typeface="+mn-lt"/>
                          <a:ea typeface="Times New Roman"/>
                          <a:cs typeface="Times New Roman"/>
                        </a:rPr>
                        <a:t>its,</a:t>
                      </a:r>
                      <a:r>
                        <a:rPr lang="en-US" sz="800" b="1" spc="30" dirty="0">
                          <a:latin typeface="+mn-lt"/>
                          <a:ea typeface="Times New Roman"/>
                          <a:cs typeface="Times New Roman"/>
                        </a:rPr>
                        <a:t> </a:t>
                      </a:r>
                      <a:r>
                        <a:rPr lang="en-US" sz="800" b="1" spc="5" dirty="0">
                          <a:latin typeface="+mn-lt"/>
                          <a:ea typeface="Times New Roman"/>
                          <a:cs typeface="Times New Roman"/>
                        </a:rPr>
                        <a:t>ca</a:t>
                      </a:r>
                      <a:r>
                        <a:rPr lang="en-US" sz="800" b="1" spc="-10" dirty="0">
                          <a:latin typeface="+mn-lt"/>
                          <a:ea typeface="Times New Roman"/>
                          <a:cs typeface="Times New Roman"/>
                        </a:rPr>
                        <a:t>l</a:t>
                      </a:r>
                      <a:r>
                        <a:rPr lang="en-US" sz="800" b="1" dirty="0">
                          <a:latin typeface="+mn-lt"/>
                          <a:ea typeface="Times New Roman"/>
                          <a:cs typeface="Times New Roman"/>
                        </a:rPr>
                        <a:t>l</a:t>
                      </a:r>
                      <a:r>
                        <a:rPr lang="en-US" sz="800" b="1" spc="30" dirty="0">
                          <a:latin typeface="+mn-lt"/>
                          <a:ea typeface="Times New Roman"/>
                          <a:cs typeface="Times New Roman"/>
                        </a:rPr>
                        <a:t> </a:t>
                      </a:r>
                      <a:r>
                        <a:rPr lang="en-US" sz="800" b="1" dirty="0">
                          <a:latin typeface="+mn-lt"/>
                          <a:ea typeface="Times New Roman"/>
                          <a:cs typeface="Times New Roman"/>
                        </a:rPr>
                        <a:t>“</a:t>
                      </a:r>
                      <a:r>
                        <a:rPr lang="en-US" sz="800" b="1" spc="5" dirty="0">
                          <a:latin typeface="+mn-lt"/>
                          <a:ea typeface="Times New Roman"/>
                          <a:cs typeface="Times New Roman"/>
                        </a:rPr>
                        <a:t>44</a:t>
                      </a:r>
                      <a:r>
                        <a:rPr lang="en-US" sz="800" b="1" dirty="0">
                          <a:latin typeface="+mn-lt"/>
                          <a:ea typeface="Times New Roman"/>
                          <a:cs typeface="Times New Roman"/>
                        </a:rPr>
                        <a:t>”</a:t>
                      </a:r>
                      <a:r>
                        <a:rPr lang="en-US" sz="800" b="1" spc="30" dirty="0">
                          <a:latin typeface="+mn-lt"/>
                          <a:ea typeface="Times New Roman"/>
                          <a:cs typeface="Times New Roman"/>
                        </a:rPr>
                        <a:t> </a:t>
                      </a:r>
                      <a:r>
                        <a:rPr lang="en-US" sz="800" b="1" dirty="0">
                          <a:latin typeface="+mn-lt"/>
                          <a:ea typeface="Times New Roman"/>
                          <a:cs typeface="Times New Roman"/>
                        </a:rPr>
                        <a:t>to r</a:t>
                      </a:r>
                      <a:r>
                        <a:rPr lang="en-US" sz="800" b="1" spc="5" dirty="0">
                          <a:latin typeface="+mn-lt"/>
                          <a:ea typeface="Times New Roman"/>
                          <a:cs typeface="Times New Roman"/>
                        </a:rPr>
                        <a:t>e</a:t>
                      </a:r>
                      <a:r>
                        <a:rPr lang="en-US" sz="800" b="1" dirty="0">
                          <a:latin typeface="+mn-lt"/>
                          <a:ea typeface="Times New Roman"/>
                          <a:cs typeface="Times New Roman"/>
                        </a:rPr>
                        <a:t>port</a:t>
                      </a:r>
                      <a:r>
                        <a:rPr lang="en-US" sz="800" b="1" spc="10" dirty="0">
                          <a:latin typeface="+mn-lt"/>
                          <a:ea typeface="Times New Roman"/>
                          <a:cs typeface="Times New Roman"/>
                        </a:rPr>
                        <a:t> </a:t>
                      </a:r>
                      <a:r>
                        <a:rPr lang="en-US" sz="800" b="1" spc="5" dirty="0">
                          <a:latin typeface="+mn-lt"/>
                          <a:ea typeface="Times New Roman"/>
                          <a:cs typeface="Times New Roman"/>
                        </a:rPr>
                        <a:t>s</a:t>
                      </a:r>
                      <a:r>
                        <a:rPr lang="en-US" sz="800" b="1" dirty="0">
                          <a:latin typeface="+mn-lt"/>
                          <a:ea typeface="Times New Roman"/>
                          <a:cs typeface="Times New Roman"/>
                        </a:rPr>
                        <a:t>usp</a:t>
                      </a:r>
                      <a:r>
                        <a:rPr lang="en-US" sz="800" b="1" spc="5" dirty="0">
                          <a:latin typeface="+mn-lt"/>
                          <a:ea typeface="Times New Roman"/>
                          <a:cs typeface="Times New Roman"/>
                        </a:rPr>
                        <a:t>i</a:t>
                      </a:r>
                      <a:r>
                        <a:rPr lang="en-US" sz="800" b="1" spc="-5" dirty="0">
                          <a:latin typeface="+mn-lt"/>
                          <a:ea typeface="Times New Roman"/>
                          <a:cs typeface="Times New Roman"/>
                        </a:rPr>
                        <a:t>c</a:t>
                      </a:r>
                      <a:r>
                        <a:rPr lang="en-US" sz="800" b="1" dirty="0">
                          <a:latin typeface="+mn-lt"/>
                          <a:ea typeface="Times New Roman"/>
                          <a:cs typeface="Times New Roman"/>
                        </a:rPr>
                        <a:t>ious</a:t>
                      </a:r>
                      <a:endParaRPr lang="en-US" sz="800" dirty="0">
                        <a:latin typeface="+mn-lt"/>
                        <a:ea typeface="Times New Roman"/>
                        <a:cs typeface="Times New Roman"/>
                      </a:endParaRPr>
                    </a:p>
                    <a:p>
                      <a:pPr marL="467360" marR="456565" algn="ctr">
                        <a:lnSpc>
                          <a:spcPct val="115000"/>
                        </a:lnSpc>
                        <a:spcBef>
                          <a:spcPts val="0"/>
                        </a:spcBef>
                        <a:spcAft>
                          <a:spcPts val="0"/>
                        </a:spcAft>
                      </a:pPr>
                      <a:r>
                        <a:rPr lang="en-US" sz="800" b="1" dirty="0">
                          <a:latin typeface="+mn-lt"/>
                          <a:ea typeface="Times New Roman"/>
                          <a:cs typeface="Times New Roman"/>
                        </a:rPr>
                        <a:t>or</a:t>
                      </a:r>
                      <a:r>
                        <a:rPr lang="en-US" sz="800" b="1" spc="5" dirty="0">
                          <a:latin typeface="+mn-lt"/>
                          <a:ea typeface="Times New Roman"/>
                          <a:cs typeface="Times New Roman"/>
                        </a:rPr>
                        <a:t> </a:t>
                      </a:r>
                      <a:r>
                        <a:rPr lang="en-US" sz="800" b="1" dirty="0">
                          <a:latin typeface="+mn-lt"/>
                          <a:ea typeface="Times New Roman"/>
                          <a:cs typeface="Times New Roman"/>
                        </a:rPr>
                        <a:t>un</a:t>
                      </a:r>
                      <a:r>
                        <a:rPr lang="en-US" sz="800" b="1" spc="5" dirty="0">
                          <a:latin typeface="+mn-lt"/>
                          <a:ea typeface="Times New Roman"/>
                          <a:cs typeface="Times New Roman"/>
                        </a:rPr>
                        <a:t>c</a:t>
                      </a:r>
                      <a:r>
                        <a:rPr lang="en-US" sz="800" b="1" dirty="0">
                          <a:latin typeface="+mn-lt"/>
                          <a:ea typeface="Times New Roman"/>
                          <a:cs typeface="Times New Roman"/>
                        </a:rPr>
                        <a:t>oo</a:t>
                      </a:r>
                      <a:r>
                        <a:rPr lang="en-US" sz="800" b="1" spc="-5" dirty="0">
                          <a:latin typeface="+mn-lt"/>
                          <a:ea typeface="Times New Roman"/>
                          <a:cs typeface="Times New Roman"/>
                        </a:rPr>
                        <a:t>p</a:t>
                      </a:r>
                      <a:r>
                        <a:rPr lang="en-US" sz="800" b="1" spc="5" dirty="0">
                          <a:latin typeface="+mn-lt"/>
                          <a:ea typeface="Times New Roman"/>
                          <a:cs typeface="Times New Roman"/>
                        </a:rPr>
                        <a:t>e</a:t>
                      </a:r>
                      <a:r>
                        <a:rPr lang="en-US" sz="800" b="1" dirty="0">
                          <a:latin typeface="+mn-lt"/>
                          <a:ea typeface="Times New Roman"/>
                          <a:cs typeface="Times New Roman"/>
                        </a:rPr>
                        <a:t>r</a:t>
                      </a:r>
                      <a:r>
                        <a:rPr lang="en-US" sz="800" b="1" spc="5" dirty="0">
                          <a:latin typeface="+mn-lt"/>
                          <a:ea typeface="Times New Roman"/>
                          <a:cs typeface="Times New Roman"/>
                        </a:rPr>
                        <a:t>a</a:t>
                      </a:r>
                      <a:r>
                        <a:rPr lang="en-US" sz="800" b="1" dirty="0">
                          <a:latin typeface="+mn-lt"/>
                          <a:ea typeface="Times New Roman"/>
                          <a:cs typeface="Times New Roman"/>
                        </a:rPr>
                        <a:t>ti</a:t>
                      </a:r>
                      <a:r>
                        <a:rPr lang="en-US" sz="800" b="1" spc="-10" dirty="0">
                          <a:latin typeface="+mn-lt"/>
                          <a:ea typeface="Times New Roman"/>
                          <a:cs typeface="Times New Roman"/>
                        </a:rPr>
                        <a:t>v</a:t>
                      </a:r>
                      <a:r>
                        <a:rPr lang="en-US" sz="800" b="1" dirty="0">
                          <a:latin typeface="+mn-lt"/>
                          <a:ea typeface="Times New Roman"/>
                          <a:cs typeface="Times New Roman"/>
                        </a:rPr>
                        <a:t>e</a:t>
                      </a:r>
                      <a:r>
                        <a:rPr lang="en-US" sz="800" b="1" spc="70" dirty="0">
                          <a:latin typeface="+mn-lt"/>
                          <a:ea typeface="Times New Roman"/>
                          <a:cs typeface="Times New Roman"/>
                        </a:rPr>
                        <a:t> </a:t>
                      </a:r>
                      <a:r>
                        <a:rPr lang="en-US" sz="800" b="1" dirty="0">
                          <a:latin typeface="+mn-lt"/>
                          <a:ea typeface="Times New Roman"/>
                          <a:cs typeface="Times New Roman"/>
                        </a:rPr>
                        <a:t>p</a:t>
                      </a:r>
                      <a:r>
                        <a:rPr lang="en-US" sz="800" b="1" spc="5" dirty="0">
                          <a:latin typeface="+mn-lt"/>
                          <a:ea typeface="Times New Roman"/>
                          <a:cs typeface="Times New Roman"/>
                        </a:rPr>
                        <a:t>e</a:t>
                      </a:r>
                      <a:r>
                        <a:rPr lang="en-US" sz="800" b="1" dirty="0">
                          <a:latin typeface="+mn-lt"/>
                          <a:ea typeface="Times New Roman"/>
                          <a:cs typeface="Times New Roman"/>
                        </a:rPr>
                        <a:t>op</a:t>
                      </a:r>
                      <a:r>
                        <a:rPr lang="en-US" sz="800" b="1" spc="-10" dirty="0">
                          <a:latin typeface="+mn-lt"/>
                          <a:ea typeface="Times New Roman"/>
                          <a:cs typeface="Times New Roman"/>
                        </a:rPr>
                        <a:t>l</a:t>
                      </a:r>
                      <a:r>
                        <a:rPr lang="en-US" sz="800" b="1" dirty="0">
                          <a:latin typeface="+mn-lt"/>
                          <a:ea typeface="Times New Roman"/>
                          <a:cs typeface="Times New Roman"/>
                        </a:rPr>
                        <a:t>e</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4466">
                <a:tc>
                  <a:txBody>
                    <a:bodyPr/>
                    <a:lstStyle/>
                    <a:p>
                      <a:pPr marL="0" marR="0">
                        <a:lnSpc>
                          <a:spcPts val="650"/>
                        </a:lnSpc>
                        <a:spcBef>
                          <a:spcPts val="10"/>
                        </a:spcBef>
                        <a:spcAft>
                          <a:spcPts val="0"/>
                        </a:spcAft>
                      </a:pPr>
                      <a:endParaRPr lang="en-US" sz="800">
                        <a:latin typeface="+mn-lt"/>
                        <a:ea typeface="Times New Roman"/>
                        <a:cs typeface="Times New Roman"/>
                      </a:endParaRPr>
                    </a:p>
                    <a:p>
                      <a:pPr marL="230505" marR="217170" algn="ctr">
                        <a:lnSpc>
                          <a:spcPct val="99000"/>
                        </a:lnSpc>
                        <a:spcBef>
                          <a:spcPts val="0"/>
                        </a:spcBef>
                        <a:spcAft>
                          <a:spcPts val="0"/>
                        </a:spcAft>
                      </a:pPr>
                      <a:r>
                        <a:rPr lang="en-US" sz="800" b="1" spc="5">
                          <a:solidFill>
                            <a:srgbClr val="FFFFFF"/>
                          </a:solidFill>
                          <a:latin typeface="+mn-lt"/>
                          <a:ea typeface="Times New Roman"/>
                          <a:cs typeface="Times New Roman"/>
                        </a:rPr>
                        <a:t>SE</a:t>
                      </a:r>
                      <a:r>
                        <a:rPr lang="en-US" sz="800" b="1">
                          <a:solidFill>
                            <a:srgbClr val="FFFFFF"/>
                          </a:solidFill>
                          <a:latin typeface="+mn-lt"/>
                          <a:ea typeface="Times New Roman"/>
                          <a:cs typeface="Times New Roman"/>
                        </a:rPr>
                        <a:t>C</a:t>
                      </a:r>
                      <a:r>
                        <a:rPr lang="en-US" sz="800" b="1" spc="-5">
                          <a:solidFill>
                            <a:srgbClr val="FFFFFF"/>
                          </a:solidFill>
                          <a:latin typeface="+mn-lt"/>
                          <a:ea typeface="Times New Roman"/>
                          <a:cs typeface="Times New Roman"/>
                        </a:rPr>
                        <a:t>U</a:t>
                      </a:r>
                      <a:r>
                        <a:rPr lang="en-US" sz="800" b="1">
                          <a:solidFill>
                            <a:srgbClr val="FFFFFF"/>
                          </a:solidFill>
                          <a:latin typeface="+mn-lt"/>
                          <a:ea typeface="Times New Roman"/>
                          <a:cs typeface="Times New Roman"/>
                        </a:rPr>
                        <a:t>RITY</a:t>
                      </a:r>
                      <a:r>
                        <a:rPr lang="en-US" sz="800" b="1" spc="10">
                          <a:solidFill>
                            <a:srgbClr val="FFFFFF"/>
                          </a:solidFill>
                          <a:latin typeface="+mn-lt"/>
                          <a:ea typeface="Times New Roman"/>
                          <a:cs typeface="Times New Roman"/>
                        </a:rPr>
                        <a:t> </a:t>
                      </a:r>
                      <a:r>
                        <a:rPr lang="en-US" sz="800" b="1">
                          <a:solidFill>
                            <a:srgbClr val="FFFFFF"/>
                          </a:solidFill>
                          <a:latin typeface="+mn-lt"/>
                          <a:ea typeface="Times New Roman"/>
                          <a:cs typeface="Times New Roman"/>
                        </a:rPr>
                        <a:t>A</a:t>
                      </a:r>
                      <a:r>
                        <a:rPr lang="en-US" sz="800" b="1" spc="-5">
                          <a:solidFill>
                            <a:srgbClr val="FFFFFF"/>
                          </a:solidFill>
                          <a:latin typeface="+mn-lt"/>
                          <a:ea typeface="Times New Roman"/>
                          <a:cs typeface="Times New Roman"/>
                        </a:rPr>
                        <a:t>L</a:t>
                      </a:r>
                      <a:r>
                        <a:rPr lang="en-US" sz="800" b="1" spc="5">
                          <a:solidFill>
                            <a:srgbClr val="FFFFFF"/>
                          </a:solidFill>
                          <a:latin typeface="+mn-lt"/>
                          <a:ea typeface="Times New Roman"/>
                          <a:cs typeface="Times New Roman"/>
                        </a:rPr>
                        <a:t>E</a:t>
                      </a:r>
                      <a:r>
                        <a:rPr lang="en-US" sz="800" b="1">
                          <a:solidFill>
                            <a:srgbClr val="FFFFFF"/>
                          </a:solidFill>
                          <a:latin typeface="+mn-lt"/>
                          <a:ea typeface="Times New Roman"/>
                          <a:cs typeface="Times New Roman"/>
                        </a:rPr>
                        <a:t>RT</a:t>
                      </a:r>
                      <a:r>
                        <a:rPr lang="en-US" sz="800" b="1" spc="-5">
                          <a:solidFill>
                            <a:srgbClr val="FFFFFF"/>
                          </a:solidFill>
                          <a:latin typeface="+mn-lt"/>
                          <a:ea typeface="Times New Roman"/>
                          <a:cs typeface="Times New Roman"/>
                        </a:rPr>
                        <a:t>-</a:t>
                      </a:r>
                      <a:r>
                        <a:rPr lang="en-US" sz="800" b="1">
                          <a:solidFill>
                            <a:srgbClr val="FFFFFF"/>
                          </a:solidFill>
                          <a:latin typeface="+mn-lt"/>
                          <a:ea typeface="Times New Roman"/>
                          <a:cs typeface="Times New Roman"/>
                        </a:rPr>
                        <a:t>BO</a:t>
                      </a:r>
                      <a:r>
                        <a:rPr lang="en-US" sz="800" b="1" spc="-5">
                          <a:solidFill>
                            <a:srgbClr val="FFFFFF"/>
                          </a:solidFill>
                          <a:latin typeface="+mn-lt"/>
                          <a:ea typeface="Times New Roman"/>
                          <a:cs typeface="Times New Roman"/>
                        </a:rPr>
                        <a:t>M</a:t>
                      </a:r>
                      <a:r>
                        <a:rPr lang="en-US" sz="800" b="1">
                          <a:solidFill>
                            <a:srgbClr val="FFFFFF"/>
                          </a:solidFill>
                          <a:latin typeface="+mn-lt"/>
                          <a:ea typeface="Times New Roman"/>
                          <a:cs typeface="Times New Roman"/>
                        </a:rPr>
                        <a:t>B TH</a:t>
                      </a:r>
                      <a:r>
                        <a:rPr lang="en-US" sz="800" b="1" spc="-5">
                          <a:solidFill>
                            <a:srgbClr val="FFFFFF"/>
                          </a:solidFill>
                          <a:latin typeface="+mn-lt"/>
                          <a:ea typeface="Times New Roman"/>
                          <a:cs typeface="Times New Roman"/>
                        </a:rPr>
                        <a:t>R</a:t>
                      </a:r>
                      <a:r>
                        <a:rPr lang="en-US" sz="800" b="1" spc="5">
                          <a:solidFill>
                            <a:srgbClr val="FFFFFF"/>
                          </a:solidFill>
                          <a:latin typeface="+mn-lt"/>
                          <a:ea typeface="Times New Roman"/>
                          <a:cs typeface="Times New Roman"/>
                        </a:rPr>
                        <a:t>E</a:t>
                      </a:r>
                      <a:r>
                        <a:rPr lang="en-US" sz="800" b="1">
                          <a:solidFill>
                            <a:srgbClr val="FFFFFF"/>
                          </a:solidFill>
                          <a:latin typeface="+mn-lt"/>
                          <a:ea typeface="Times New Roman"/>
                          <a:cs typeface="Times New Roman"/>
                        </a:rPr>
                        <a:t>AT (F</a:t>
                      </a:r>
                      <a:r>
                        <a:rPr lang="en-US" sz="800" b="1" spc="-5">
                          <a:solidFill>
                            <a:srgbClr val="FFFFFF"/>
                          </a:solidFill>
                          <a:latin typeface="+mn-lt"/>
                          <a:ea typeface="Times New Roman"/>
                          <a:cs typeface="Times New Roman"/>
                        </a:rPr>
                        <a:t>o</a:t>
                      </a:r>
                      <a:r>
                        <a:rPr lang="en-US" sz="800" b="1">
                          <a:solidFill>
                            <a:srgbClr val="FFFFFF"/>
                          </a:solidFill>
                          <a:latin typeface="+mn-lt"/>
                          <a:ea typeface="Times New Roman"/>
                          <a:cs typeface="Times New Roman"/>
                        </a:rPr>
                        <a:t>rm</a:t>
                      </a:r>
                      <a:r>
                        <a:rPr lang="en-US" sz="800" b="1" spc="5">
                          <a:solidFill>
                            <a:srgbClr val="FFFFFF"/>
                          </a:solidFill>
                          <a:latin typeface="+mn-lt"/>
                          <a:ea typeface="Times New Roman"/>
                          <a:cs typeface="Times New Roman"/>
                        </a:rPr>
                        <a:t>e</a:t>
                      </a:r>
                      <a:r>
                        <a:rPr lang="en-US" sz="800" b="1">
                          <a:solidFill>
                            <a:srgbClr val="FFFFFF"/>
                          </a:solidFill>
                          <a:latin typeface="+mn-lt"/>
                          <a:ea typeface="Times New Roman"/>
                          <a:cs typeface="Times New Roman"/>
                        </a:rPr>
                        <a:t>r</a:t>
                      </a:r>
                      <a:r>
                        <a:rPr lang="en-US" sz="800" b="1" spc="5">
                          <a:solidFill>
                            <a:srgbClr val="FFFFFF"/>
                          </a:solidFill>
                          <a:latin typeface="+mn-lt"/>
                          <a:ea typeface="Times New Roman"/>
                          <a:cs typeface="Times New Roman"/>
                        </a:rPr>
                        <a:t>l</a:t>
                      </a:r>
                      <a:r>
                        <a:rPr lang="en-US" sz="800" b="1">
                          <a:solidFill>
                            <a:srgbClr val="FFFFFF"/>
                          </a:solidFill>
                          <a:latin typeface="+mn-lt"/>
                          <a:ea typeface="Times New Roman"/>
                          <a:cs typeface="Times New Roman"/>
                        </a:rPr>
                        <a:t>y</a:t>
                      </a:r>
                      <a:r>
                        <a:rPr lang="en-US" sz="800" b="1" spc="40">
                          <a:solidFill>
                            <a:srgbClr val="FFFFFF"/>
                          </a:solidFill>
                          <a:latin typeface="+mn-lt"/>
                          <a:ea typeface="Times New Roman"/>
                          <a:cs typeface="Times New Roman"/>
                        </a:rPr>
                        <a:t> </a:t>
                      </a:r>
                      <a:r>
                        <a:rPr lang="en-US" sz="800" b="1">
                          <a:solidFill>
                            <a:srgbClr val="FFFFFF"/>
                          </a:solidFill>
                          <a:latin typeface="+mn-lt"/>
                          <a:ea typeface="Times New Roman"/>
                          <a:cs typeface="Times New Roman"/>
                        </a:rPr>
                        <a:t>Code Bl</a:t>
                      </a:r>
                      <a:r>
                        <a:rPr lang="en-US" sz="800" b="1" spc="5">
                          <a:solidFill>
                            <a:srgbClr val="FFFFFF"/>
                          </a:solidFill>
                          <a:latin typeface="+mn-lt"/>
                          <a:ea typeface="Times New Roman"/>
                          <a:cs typeface="Times New Roman"/>
                        </a:rPr>
                        <a:t>ack</a:t>
                      </a:r>
                      <a:r>
                        <a:rPr lang="en-US" sz="800" b="1">
                          <a:solidFill>
                            <a:srgbClr val="FFFFFF"/>
                          </a:solidFill>
                          <a:latin typeface="+mn-lt"/>
                          <a:ea typeface="Times New Roman"/>
                          <a:cs typeface="Times New Roman"/>
                        </a:rPr>
                        <a: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ts val="1000"/>
                        </a:lnSpc>
                        <a:spcBef>
                          <a:spcPts val="0"/>
                        </a:spcBef>
                        <a:spcAft>
                          <a:spcPts val="0"/>
                        </a:spcAft>
                      </a:pPr>
                      <a:endParaRPr lang="en-US" sz="800">
                        <a:latin typeface="+mn-lt"/>
                        <a:ea typeface="Times New Roman"/>
                        <a:cs typeface="Times New Roman"/>
                      </a:endParaRPr>
                    </a:p>
                    <a:p>
                      <a:pPr marL="387985" marR="0">
                        <a:lnSpc>
                          <a:spcPct val="115000"/>
                        </a:lnSpc>
                        <a:spcBef>
                          <a:spcPts val="0"/>
                        </a:spcBef>
                        <a:spcAft>
                          <a:spcPts val="0"/>
                        </a:spcAft>
                      </a:pPr>
                      <a:r>
                        <a:rPr lang="en-US" sz="800" b="1">
                          <a:latin typeface="+mn-lt"/>
                          <a:ea typeface="Times New Roman"/>
                          <a:cs typeface="Times New Roman"/>
                        </a:rPr>
                        <a:t>B</a:t>
                      </a:r>
                      <a:r>
                        <a:rPr lang="en-US" sz="800" b="1" spc="-5">
                          <a:latin typeface="+mn-lt"/>
                          <a:ea typeface="Times New Roman"/>
                          <a:cs typeface="Times New Roman"/>
                        </a:rPr>
                        <a:t>o</a:t>
                      </a:r>
                      <a:r>
                        <a:rPr lang="en-US" sz="800" b="1">
                          <a:latin typeface="+mn-lt"/>
                          <a:ea typeface="Times New Roman"/>
                          <a:cs typeface="Times New Roman"/>
                        </a:rPr>
                        <a:t>mb</a:t>
                      </a:r>
                      <a:r>
                        <a:rPr lang="en-US" sz="800" b="1" spc="40">
                          <a:latin typeface="+mn-lt"/>
                          <a:ea typeface="Times New Roman"/>
                          <a:cs typeface="Times New Roman"/>
                        </a:rPr>
                        <a:t> </a:t>
                      </a:r>
                      <a:r>
                        <a:rPr lang="en-US" sz="800" b="1">
                          <a:latin typeface="+mn-lt"/>
                          <a:ea typeface="Times New Roman"/>
                          <a:cs typeface="Times New Roman"/>
                        </a:rPr>
                        <a:t>Thr</a:t>
                      </a:r>
                      <a:r>
                        <a:rPr lang="en-US" sz="800" b="1" spc="5">
                          <a:latin typeface="+mn-lt"/>
                          <a:ea typeface="Times New Roman"/>
                          <a:cs typeface="Times New Roman"/>
                        </a:rPr>
                        <a:t>ea</a:t>
                      </a:r>
                      <a:r>
                        <a:rPr lang="en-US" sz="800" b="1">
                          <a:latin typeface="+mn-lt"/>
                          <a:ea typeface="Times New Roman"/>
                          <a:cs typeface="Times New Roman"/>
                        </a:rPr>
                        <a:t>t</a:t>
                      </a:r>
                      <a:endParaRPr lang="en-US" sz="80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245" marR="173355" algn="ctr">
                        <a:lnSpc>
                          <a:spcPts val="1340"/>
                        </a:lnSpc>
                        <a:spcBef>
                          <a:spcPts val="0"/>
                        </a:spcBef>
                        <a:spcAft>
                          <a:spcPts val="0"/>
                        </a:spcAft>
                      </a:pPr>
                      <a:r>
                        <a:rPr lang="en-US" sz="800" b="1" dirty="0">
                          <a:latin typeface="+mn-lt"/>
                          <a:ea typeface="Times New Roman"/>
                          <a:cs typeface="Times New Roman"/>
                        </a:rPr>
                        <a:t>Re</a:t>
                      </a:r>
                      <a:r>
                        <a:rPr lang="en-US" sz="800" b="1" spc="5" dirty="0">
                          <a:latin typeface="+mn-lt"/>
                          <a:ea typeface="Times New Roman"/>
                          <a:cs typeface="Times New Roman"/>
                        </a:rPr>
                        <a:t>ma</a:t>
                      </a:r>
                      <a:r>
                        <a:rPr lang="en-US" sz="800" b="1" dirty="0">
                          <a:latin typeface="+mn-lt"/>
                          <a:ea typeface="Times New Roman"/>
                          <a:cs typeface="Times New Roman"/>
                        </a:rPr>
                        <a:t>in</a:t>
                      </a:r>
                      <a:r>
                        <a:rPr lang="en-US" sz="800" b="1" spc="25" dirty="0">
                          <a:latin typeface="+mn-lt"/>
                          <a:ea typeface="Times New Roman"/>
                          <a:cs typeface="Times New Roman"/>
                        </a:rPr>
                        <a:t> </a:t>
                      </a:r>
                      <a:r>
                        <a:rPr lang="en-US" sz="800" b="1" spc="-5" dirty="0">
                          <a:latin typeface="+mn-lt"/>
                          <a:ea typeface="Times New Roman"/>
                          <a:cs typeface="Times New Roman"/>
                        </a:rPr>
                        <a:t>c</a:t>
                      </a:r>
                      <a:r>
                        <a:rPr lang="en-US" sz="800" b="1" spc="5" dirty="0">
                          <a:latin typeface="+mn-lt"/>
                          <a:ea typeface="Times New Roman"/>
                          <a:cs typeface="Times New Roman"/>
                        </a:rPr>
                        <a:t>a</a:t>
                      </a:r>
                      <a:r>
                        <a:rPr lang="en-US" sz="800" b="1" dirty="0">
                          <a:latin typeface="+mn-lt"/>
                          <a:ea typeface="Times New Roman"/>
                          <a:cs typeface="Times New Roman"/>
                        </a:rPr>
                        <a:t>lm,</a:t>
                      </a:r>
                      <a:r>
                        <a:rPr lang="en-US" sz="800" b="1" spc="40" dirty="0">
                          <a:latin typeface="+mn-lt"/>
                          <a:ea typeface="Times New Roman"/>
                          <a:cs typeface="Times New Roman"/>
                        </a:rPr>
                        <a:t> </a:t>
                      </a:r>
                      <a:r>
                        <a:rPr lang="en-US" sz="800" b="1" spc="-10" dirty="0">
                          <a:latin typeface="+mn-lt"/>
                          <a:ea typeface="Times New Roman"/>
                          <a:cs typeface="Times New Roman"/>
                        </a:rPr>
                        <a:t>g</a:t>
                      </a:r>
                      <a:r>
                        <a:rPr lang="en-US" sz="800" b="1" spc="5" dirty="0">
                          <a:latin typeface="+mn-lt"/>
                          <a:ea typeface="Times New Roman"/>
                          <a:cs typeface="Times New Roman"/>
                        </a:rPr>
                        <a:t>e</a:t>
                      </a:r>
                      <a:r>
                        <a:rPr lang="en-US" sz="800" b="1" dirty="0">
                          <a:latin typeface="+mn-lt"/>
                          <a:ea typeface="Times New Roman"/>
                          <a:cs typeface="Times New Roman"/>
                        </a:rPr>
                        <a:t>t</a:t>
                      </a:r>
                      <a:r>
                        <a:rPr lang="en-US" sz="800" b="1" spc="10" dirty="0">
                          <a:latin typeface="+mn-lt"/>
                          <a:ea typeface="Times New Roman"/>
                          <a:cs typeface="Times New Roman"/>
                        </a:rPr>
                        <a:t> </a:t>
                      </a:r>
                      <a:r>
                        <a:rPr lang="en-US" sz="800" b="1" dirty="0">
                          <a:latin typeface="+mn-lt"/>
                          <a:ea typeface="Times New Roman"/>
                          <a:cs typeface="Times New Roman"/>
                        </a:rPr>
                        <a:t>as</a:t>
                      </a:r>
                      <a:r>
                        <a:rPr lang="en-US" sz="800" b="1" spc="10" dirty="0">
                          <a:latin typeface="+mn-lt"/>
                          <a:ea typeface="Times New Roman"/>
                          <a:cs typeface="Times New Roman"/>
                        </a:rPr>
                        <a:t> </a:t>
                      </a:r>
                      <a:r>
                        <a:rPr lang="en-US" sz="800" b="1" dirty="0">
                          <a:latin typeface="+mn-lt"/>
                          <a:ea typeface="Times New Roman"/>
                          <a:cs typeface="Times New Roman"/>
                        </a:rPr>
                        <a:t>mu</a:t>
                      </a:r>
                      <a:r>
                        <a:rPr lang="en-US" sz="800" b="1" spc="-10" dirty="0">
                          <a:latin typeface="+mn-lt"/>
                          <a:ea typeface="Times New Roman"/>
                          <a:cs typeface="Times New Roman"/>
                        </a:rPr>
                        <a:t>c</a:t>
                      </a:r>
                      <a:r>
                        <a:rPr lang="en-US" sz="800" b="1" dirty="0">
                          <a:latin typeface="+mn-lt"/>
                          <a:ea typeface="Times New Roman"/>
                          <a:cs typeface="Times New Roman"/>
                        </a:rPr>
                        <a:t>h</a:t>
                      </a:r>
                      <a:r>
                        <a:rPr lang="en-US" sz="800" b="1" spc="25" dirty="0">
                          <a:latin typeface="+mn-lt"/>
                          <a:ea typeface="Times New Roman"/>
                          <a:cs typeface="Times New Roman"/>
                        </a:rPr>
                        <a:t> </a:t>
                      </a:r>
                      <a:r>
                        <a:rPr lang="en-US" sz="800" b="1" dirty="0">
                          <a:latin typeface="+mn-lt"/>
                          <a:ea typeface="Times New Roman"/>
                          <a:cs typeface="Times New Roman"/>
                        </a:rPr>
                        <a:t>in</a:t>
                      </a:r>
                      <a:r>
                        <a:rPr lang="en-US" sz="800" b="1" spc="-5" dirty="0">
                          <a:latin typeface="+mn-lt"/>
                          <a:ea typeface="Times New Roman"/>
                          <a:cs typeface="Times New Roman"/>
                        </a:rPr>
                        <a:t>f</a:t>
                      </a:r>
                      <a:r>
                        <a:rPr lang="en-US" sz="800" b="1" dirty="0">
                          <a:latin typeface="+mn-lt"/>
                          <a:ea typeface="Times New Roman"/>
                          <a:cs typeface="Times New Roman"/>
                        </a:rPr>
                        <a:t>o</a:t>
                      </a:r>
                      <a:r>
                        <a:rPr lang="en-US" sz="800" b="1" spc="5" dirty="0">
                          <a:latin typeface="+mn-lt"/>
                          <a:ea typeface="Times New Roman"/>
                          <a:cs typeface="Times New Roman"/>
                        </a:rPr>
                        <a:t> a</a:t>
                      </a:r>
                      <a:r>
                        <a:rPr lang="en-US" sz="800" b="1" dirty="0">
                          <a:latin typeface="+mn-lt"/>
                          <a:ea typeface="Times New Roman"/>
                          <a:cs typeface="Times New Roman"/>
                        </a:rPr>
                        <a:t>s</a:t>
                      </a:r>
                      <a:endParaRPr lang="en-US" sz="800" dirty="0">
                        <a:latin typeface="+mn-lt"/>
                        <a:ea typeface="Times New Roman"/>
                        <a:cs typeface="Times New Roman"/>
                      </a:endParaRPr>
                    </a:p>
                    <a:p>
                      <a:pPr marL="126365" marR="116205" indent="1270" algn="ctr">
                        <a:lnSpc>
                          <a:spcPct val="115000"/>
                        </a:lnSpc>
                        <a:spcBef>
                          <a:spcPts val="0"/>
                        </a:spcBef>
                        <a:spcAft>
                          <a:spcPts val="0"/>
                        </a:spcAft>
                      </a:pPr>
                      <a:r>
                        <a:rPr lang="en-US" sz="800" b="1" dirty="0">
                          <a:latin typeface="+mn-lt"/>
                          <a:ea typeface="Times New Roman"/>
                          <a:cs typeface="Times New Roman"/>
                        </a:rPr>
                        <a:t>pos</a:t>
                      </a:r>
                      <a:r>
                        <a:rPr lang="en-US" sz="800" b="1" spc="5" dirty="0">
                          <a:latin typeface="+mn-lt"/>
                          <a:ea typeface="Times New Roman"/>
                          <a:cs typeface="Times New Roman"/>
                        </a:rPr>
                        <a:t>s</a:t>
                      </a:r>
                      <a:r>
                        <a:rPr lang="en-US" sz="800" b="1" dirty="0">
                          <a:latin typeface="+mn-lt"/>
                          <a:ea typeface="Times New Roman"/>
                          <a:cs typeface="Times New Roman"/>
                        </a:rPr>
                        <a:t>ibl</a:t>
                      </a:r>
                      <a:r>
                        <a:rPr lang="en-US" sz="800" b="1" spc="5" dirty="0">
                          <a:latin typeface="+mn-lt"/>
                          <a:ea typeface="Times New Roman"/>
                          <a:cs typeface="Times New Roman"/>
                        </a:rPr>
                        <a:t>e</a:t>
                      </a:r>
                      <a:r>
                        <a:rPr lang="en-US" sz="800" b="1" dirty="0">
                          <a:latin typeface="+mn-lt"/>
                          <a:ea typeface="Times New Roman"/>
                          <a:cs typeface="Times New Roman"/>
                        </a:rPr>
                        <a:t>.</a:t>
                      </a:r>
                      <a:r>
                        <a:rPr lang="en-US" sz="800" b="1" spc="45" dirty="0">
                          <a:latin typeface="+mn-lt"/>
                          <a:ea typeface="Times New Roman"/>
                          <a:cs typeface="Times New Roman"/>
                        </a:rPr>
                        <a:t> </a:t>
                      </a:r>
                      <a:r>
                        <a:rPr lang="en-US" sz="800" b="1" dirty="0">
                          <a:latin typeface="+mn-lt"/>
                          <a:ea typeface="Times New Roman"/>
                          <a:cs typeface="Times New Roman"/>
                        </a:rPr>
                        <a:t>C</a:t>
                      </a:r>
                      <a:r>
                        <a:rPr lang="en-US" sz="800" b="1" spc="5" dirty="0">
                          <a:latin typeface="+mn-lt"/>
                          <a:ea typeface="Times New Roman"/>
                          <a:cs typeface="Times New Roman"/>
                        </a:rPr>
                        <a:t>a</a:t>
                      </a:r>
                      <a:r>
                        <a:rPr lang="en-US" sz="800" b="1" dirty="0">
                          <a:latin typeface="+mn-lt"/>
                          <a:ea typeface="Times New Roman"/>
                          <a:cs typeface="Times New Roman"/>
                        </a:rPr>
                        <a:t>ll</a:t>
                      </a:r>
                      <a:r>
                        <a:rPr lang="en-US" sz="800" b="1" spc="30" dirty="0">
                          <a:latin typeface="+mn-lt"/>
                          <a:ea typeface="Times New Roman"/>
                          <a:cs typeface="Times New Roman"/>
                        </a:rPr>
                        <a:t> </a:t>
                      </a:r>
                      <a:r>
                        <a:rPr lang="en-US" sz="800" b="1" spc="-10" dirty="0">
                          <a:latin typeface="+mn-lt"/>
                          <a:ea typeface="Times New Roman"/>
                          <a:cs typeface="Times New Roman"/>
                        </a:rPr>
                        <a:t>“</a:t>
                      </a:r>
                      <a:r>
                        <a:rPr lang="en-US" sz="800" b="1" spc="5" dirty="0">
                          <a:latin typeface="+mn-lt"/>
                          <a:ea typeface="Times New Roman"/>
                          <a:cs typeface="Times New Roman"/>
                        </a:rPr>
                        <a:t>44</a:t>
                      </a:r>
                      <a:r>
                        <a:rPr lang="en-US" sz="800" b="1" dirty="0">
                          <a:latin typeface="+mn-lt"/>
                          <a:ea typeface="Times New Roman"/>
                          <a:cs typeface="Times New Roman"/>
                        </a:rPr>
                        <a:t>”</a:t>
                      </a:r>
                      <a:r>
                        <a:rPr lang="en-US" sz="800" b="1" spc="30" dirty="0">
                          <a:latin typeface="+mn-lt"/>
                          <a:ea typeface="Times New Roman"/>
                          <a:cs typeface="Times New Roman"/>
                        </a:rPr>
                        <a:t> </a:t>
                      </a:r>
                      <a:r>
                        <a:rPr lang="en-US" sz="800" b="1" dirty="0">
                          <a:latin typeface="+mn-lt"/>
                          <a:ea typeface="Times New Roman"/>
                          <a:cs typeface="Times New Roman"/>
                        </a:rPr>
                        <a:t>to</a:t>
                      </a:r>
                      <a:r>
                        <a:rPr lang="en-US" sz="800" b="1" spc="5" dirty="0">
                          <a:latin typeface="+mn-lt"/>
                          <a:ea typeface="Times New Roman"/>
                          <a:cs typeface="Times New Roman"/>
                        </a:rPr>
                        <a:t> </a:t>
                      </a:r>
                      <a:r>
                        <a:rPr lang="en-US" sz="800" b="1" spc="-10" dirty="0">
                          <a:latin typeface="+mn-lt"/>
                          <a:ea typeface="Times New Roman"/>
                          <a:cs typeface="Times New Roman"/>
                        </a:rPr>
                        <a:t>r</a:t>
                      </a:r>
                      <a:r>
                        <a:rPr lang="en-US" sz="800" b="1" spc="5" dirty="0">
                          <a:latin typeface="+mn-lt"/>
                          <a:ea typeface="Times New Roman"/>
                          <a:cs typeface="Times New Roman"/>
                        </a:rPr>
                        <a:t>e</a:t>
                      </a:r>
                      <a:r>
                        <a:rPr lang="en-US" sz="800" b="1" spc="-10" dirty="0">
                          <a:latin typeface="+mn-lt"/>
                          <a:ea typeface="Times New Roman"/>
                          <a:cs typeface="Times New Roman"/>
                        </a:rPr>
                        <a:t>p</a:t>
                      </a:r>
                      <a:r>
                        <a:rPr lang="en-US" sz="800" b="1" dirty="0">
                          <a:latin typeface="+mn-lt"/>
                          <a:ea typeface="Times New Roman"/>
                          <a:cs typeface="Times New Roman"/>
                        </a:rPr>
                        <a:t>ort.</a:t>
                      </a:r>
                      <a:r>
                        <a:rPr lang="en-US" sz="800" b="1" spc="25" dirty="0">
                          <a:latin typeface="+mn-lt"/>
                          <a:ea typeface="Times New Roman"/>
                          <a:cs typeface="Times New Roman"/>
                        </a:rPr>
                        <a:t> </a:t>
                      </a:r>
                      <a:r>
                        <a:rPr lang="en-US" sz="800" b="1" dirty="0">
                          <a:latin typeface="+mn-lt"/>
                          <a:ea typeface="Times New Roman"/>
                          <a:cs typeface="Times New Roman"/>
                        </a:rPr>
                        <a:t>Report </a:t>
                      </a:r>
                      <a:r>
                        <a:rPr lang="en-US" sz="800" b="1" spc="5" dirty="0">
                          <a:latin typeface="+mn-lt"/>
                          <a:ea typeface="Times New Roman"/>
                          <a:cs typeface="Times New Roman"/>
                        </a:rPr>
                        <a:t>a</a:t>
                      </a:r>
                      <a:r>
                        <a:rPr lang="en-US" sz="800" b="1" dirty="0">
                          <a:latin typeface="+mn-lt"/>
                          <a:ea typeface="Times New Roman"/>
                          <a:cs typeface="Times New Roman"/>
                        </a:rPr>
                        <a:t>ny</a:t>
                      </a:r>
                      <a:r>
                        <a:rPr lang="en-US" sz="800" b="1" spc="30" dirty="0">
                          <a:latin typeface="+mn-lt"/>
                          <a:ea typeface="Times New Roman"/>
                          <a:cs typeface="Times New Roman"/>
                        </a:rPr>
                        <a:t> </a:t>
                      </a:r>
                      <a:r>
                        <a:rPr lang="en-US" sz="800" b="1" spc="5" dirty="0">
                          <a:latin typeface="+mn-lt"/>
                          <a:ea typeface="Times New Roman"/>
                          <a:cs typeface="Times New Roman"/>
                        </a:rPr>
                        <a:t>s</a:t>
                      </a:r>
                      <a:r>
                        <a:rPr lang="en-US" sz="800" b="1" spc="-10" dirty="0">
                          <a:latin typeface="+mn-lt"/>
                          <a:ea typeface="Times New Roman"/>
                          <a:cs typeface="Times New Roman"/>
                        </a:rPr>
                        <a:t>u</a:t>
                      </a:r>
                      <a:r>
                        <a:rPr lang="en-US" sz="800" b="1" spc="5" dirty="0">
                          <a:latin typeface="+mn-lt"/>
                          <a:ea typeface="Times New Roman"/>
                          <a:cs typeface="Times New Roman"/>
                        </a:rPr>
                        <a:t>s</a:t>
                      </a:r>
                      <a:r>
                        <a:rPr lang="en-US" sz="800" b="1" dirty="0">
                          <a:latin typeface="+mn-lt"/>
                          <a:ea typeface="Times New Roman"/>
                          <a:cs typeface="Times New Roman"/>
                        </a:rPr>
                        <a:t>pi</a:t>
                      </a:r>
                      <a:r>
                        <a:rPr lang="en-US" sz="800" b="1" spc="5" dirty="0">
                          <a:latin typeface="+mn-lt"/>
                          <a:ea typeface="Times New Roman"/>
                          <a:cs typeface="Times New Roman"/>
                        </a:rPr>
                        <a:t>c</a:t>
                      </a:r>
                      <a:r>
                        <a:rPr lang="en-US" sz="800" b="1" dirty="0">
                          <a:latin typeface="+mn-lt"/>
                          <a:ea typeface="Times New Roman"/>
                          <a:cs typeface="Times New Roman"/>
                        </a:rPr>
                        <a:t>ious</a:t>
                      </a:r>
                      <a:r>
                        <a:rPr lang="en-US" sz="800" b="1" spc="60" dirty="0">
                          <a:latin typeface="+mn-lt"/>
                          <a:ea typeface="Times New Roman"/>
                          <a:cs typeface="Times New Roman"/>
                        </a:rPr>
                        <a:t> </a:t>
                      </a:r>
                      <a:r>
                        <a:rPr lang="en-US" sz="800" b="1" dirty="0">
                          <a:latin typeface="+mn-lt"/>
                          <a:ea typeface="Times New Roman"/>
                          <a:cs typeface="Times New Roman"/>
                        </a:rPr>
                        <a:t>pa</a:t>
                      </a:r>
                      <a:r>
                        <a:rPr lang="en-US" sz="800" b="1" spc="-5" dirty="0">
                          <a:latin typeface="+mn-lt"/>
                          <a:ea typeface="Times New Roman"/>
                          <a:cs typeface="Times New Roman"/>
                        </a:rPr>
                        <a:t>c</a:t>
                      </a:r>
                      <a:r>
                        <a:rPr lang="en-US" sz="800" b="1" spc="5" dirty="0">
                          <a:latin typeface="+mn-lt"/>
                          <a:ea typeface="Times New Roman"/>
                          <a:cs typeface="Times New Roman"/>
                        </a:rPr>
                        <a:t>ka</a:t>
                      </a:r>
                      <a:r>
                        <a:rPr lang="en-US" sz="800" b="1" dirty="0">
                          <a:latin typeface="+mn-lt"/>
                          <a:ea typeface="Times New Roman"/>
                          <a:cs typeface="Times New Roman"/>
                        </a:rPr>
                        <a:t>g</a:t>
                      </a:r>
                      <a:r>
                        <a:rPr lang="en-US" sz="800" b="1" spc="-10" dirty="0">
                          <a:latin typeface="+mn-lt"/>
                          <a:ea typeface="Times New Roman"/>
                          <a:cs typeface="Times New Roman"/>
                        </a:rPr>
                        <a:t>e</a:t>
                      </a:r>
                      <a:r>
                        <a:rPr lang="en-US" sz="800" b="1" spc="5" dirty="0">
                          <a:latin typeface="+mn-lt"/>
                          <a:ea typeface="Times New Roman"/>
                          <a:cs typeface="Times New Roman"/>
                        </a:rPr>
                        <a:t>s</a:t>
                      </a:r>
                      <a:r>
                        <a:rPr lang="en-US" sz="800" b="1" spc="-10" dirty="0">
                          <a:latin typeface="+mn-lt"/>
                          <a:ea typeface="Times New Roman"/>
                          <a:cs typeface="Times New Roman"/>
                        </a:rPr>
                        <a:t>/</a:t>
                      </a:r>
                      <a:r>
                        <a:rPr lang="en-US" sz="800" b="1" dirty="0">
                          <a:latin typeface="+mn-lt"/>
                          <a:ea typeface="Times New Roman"/>
                          <a:cs typeface="Times New Roman"/>
                        </a:rPr>
                        <a:t>de</a:t>
                      </a:r>
                      <a:r>
                        <a:rPr lang="en-US" sz="800" b="1" spc="5" dirty="0">
                          <a:latin typeface="+mn-lt"/>
                          <a:ea typeface="Times New Roman"/>
                          <a:cs typeface="Times New Roman"/>
                        </a:rPr>
                        <a:t>v</a:t>
                      </a:r>
                      <a:r>
                        <a:rPr lang="en-US" sz="800" b="1" dirty="0">
                          <a:latin typeface="+mn-lt"/>
                          <a:ea typeface="Times New Roman"/>
                          <a:cs typeface="Times New Roman"/>
                        </a:rPr>
                        <a:t>i</a:t>
                      </a:r>
                      <a:r>
                        <a:rPr lang="en-US" sz="800" b="1" spc="-5" dirty="0">
                          <a:latin typeface="+mn-lt"/>
                          <a:ea typeface="Times New Roman"/>
                          <a:cs typeface="Times New Roman"/>
                        </a:rPr>
                        <a:t>c</a:t>
                      </a:r>
                      <a:r>
                        <a:rPr lang="en-US" sz="800" b="1" spc="5" dirty="0">
                          <a:latin typeface="+mn-lt"/>
                          <a:ea typeface="Times New Roman"/>
                          <a:cs typeface="Times New Roman"/>
                        </a:rPr>
                        <a:t>e</a:t>
                      </a:r>
                      <a:r>
                        <a:rPr lang="en-US" sz="800" b="1" dirty="0">
                          <a:latin typeface="+mn-lt"/>
                          <a:ea typeface="Times New Roman"/>
                          <a:cs typeface="Times New Roman"/>
                        </a:rPr>
                        <a:t>s</a:t>
                      </a:r>
                      <a:r>
                        <a:rPr lang="en-US" sz="800" b="1" spc="110" dirty="0">
                          <a:latin typeface="+mn-lt"/>
                          <a:ea typeface="Times New Roman"/>
                          <a:cs typeface="Times New Roman"/>
                        </a:rPr>
                        <a:t> </a:t>
                      </a:r>
                      <a:r>
                        <a:rPr lang="en-US" sz="800" b="1" dirty="0">
                          <a:latin typeface="+mn-lt"/>
                          <a:ea typeface="Times New Roman"/>
                          <a:cs typeface="Times New Roman"/>
                        </a:rPr>
                        <a:t>to </a:t>
                      </a:r>
                      <a:r>
                        <a:rPr lang="en-US" sz="800" b="1" spc="5" dirty="0">
                          <a:latin typeface="+mn-lt"/>
                          <a:ea typeface="Times New Roman"/>
                          <a:cs typeface="Times New Roman"/>
                        </a:rPr>
                        <a:t>sec</a:t>
                      </a:r>
                      <a:r>
                        <a:rPr lang="en-US" sz="800" b="1" dirty="0">
                          <a:latin typeface="+mn-lt"/>
                          <a:ea typeface="Times New Roman"/>
                          <a:cs typeface="Times New Roman"/>
                        </a:rPr>
                        <a:t>urit</a:t>
                      </a:r>
                      <a:r>
                        <a:rPr lang="en-US" sz="800" b="1" spc="-10" dirty="0">
                          <a:latin typeface="+mn-lt"/>
                          <a:ea typeface="Times New Roman"/>
                          <a:cs typeface="Times New Roman"/>
                        </a:rPr>
                        <a:t>y</a:t>
                      </a:r>
                      <a:r>
                        <a:rPr lang="en-US" sz="800" b="1" dirty="0">
                          <a:latin typeface="+mn-lt"/>
                          <a:ea typeface="Times New Roman"/>
                          <a:cs typeface="Times New Roman"/>
                        </a:rPr>
                        <a:t>.</a:t>
                      </a:r>
                      <a:r>
                        <a:rPr lang="en-US" sz="800" b="1" spc="40" dirty="0">
                          <a:latin typeface="+mn-lt"/>
                          <a:ea typeface="Times New Roman"/>
                          <a:cs typeface="Times New Roman"/>
                        </a:rPr>
                        <a:t> </a:t>
                      </a:r>
                      <a:r>
                        <a:rPr lang="en-US" sz="800" b="1" dirty="0">
                          <a:latin typeface="+mn-lt"/>
                          <a:ea typeface="Times New Roman"/>
                          <a:cs typeface="Times New Roman"/>
                        </a:rPr>
                        <a:t>Avoid</a:t>
                      </a:r>
                      <a:r>
                        <a:rPr lang="en-US" sz="800" b="1" spc="10" dirty="0">
                          <a:latin typeface="+mn-lt"/>
                          <a:ea typeface="Times New Roman"/>
                          <a:cs typeface="Times New Roman"/>
                        </a:rPr>
                        <a:t> </a:t>
                      </a:r>
                      <a:r>
                        <a:rPr lang="en-US" sz="800" b="1" dirty="0">
                          <a:latin typeface="+mn-lt"/>
                          <a:ea typeface="Times New Roman"/>
                          <a:cs typeface="Times New Roman"/>
                        </a:rPr>
                        <a:t>C</a:t>
                      </a:r>
                      <a:r>
                        <a:rPr lang="en-US" sz="800" b="1" spc="-10" dirty="0">
                          <a:latin typeface="+mn-lt"/>
                          <a:ea typeface="Times New Roman"/>
                          <a:cs typeface="Times New Roman"/>
                        </a:rPr>
                        <a:t>e</a:t>
                      </a:r>
                      <a:r>
                        <a:rPr lang="en-US" sz="800" b="1" dirty="0">
                          <a:latin typeface="+mn-lt"/>
                          <a:ea typeface="Times New Roman"/>
                          <a:cs typeface="Times New Roman"/>
                        </a:rPr>
                        <a:t>ll</a:t>
                      </a:r>
                      <a:r>
                        <a:rPr lang="en-US" sz="800" b="1" spc="15" dirty="0">
                          <a:latin typeface="+mn-lt"/>
                          <a:ea typeface="Times New Roman"/>
                          <a:cs typeface="Times New Roman"/>
                        </a:rPr>
                        <a:t> </a:t>
                      </a:r>
                      <a:r>
                        <a:rPr lang="en-US" sz="800" b="1" dirty="0">
                          <a:latin typeface="+mn-lt"/>
                          <a:ea typeface="Times New Roman"/>
                          <a:cs typeface="Times New Roman"/>
                        </a:rPr>
                        <a:t>pho</a:t>
                      </a:r>
                      <a:r>
                        <a:rPr lang="en-US" sz="800" b="1" spc="-10" dirty="0">
                          <a:latin typeface="+mn-lt"/>
                          <a:ea typeface="Times New Roman"/>
                          <a:cs typeface="Times New Roman"/>
                        </a:rPr>
                        <a:t>n</a:t>
                      </a:r>
                      <a:r>
                        <a:rPr lang="en-US" sz="800" b="1" dirty="0">
                          <a:latin typeface="+mn-lt"/>
                          <a:ea typeface="Times New Roman"/>
                          <a:cs typeface="Times New Roman"/>
                        </a:rPr>
                        <a:t>e</a:t>
                      </a:r>
                      <a:r>
                        <a:rPr lang="en-US" sz="800" b="1" spc="10" dirty="0">
                          <a:latin typeface="+mn-lt"/>
                          <a:ea typeface="Times New Roman"/>
                          <a:cs typeface="Times New Roman"/>
                        </a:rPr>
                        <a:t> </a:t>
                      </a:r>
                      <a:r>
                        <a:rPr lang="en-US" sz="800" b="1" dirty="0">
                          <a:latin typeface="+mn-lt"/>
                          <a:ea typeface="Times New Roman"/>
                          <a:cs typeface="Times New Roman"/>
                        </a:rPr>
                        <a:t>u</a:t>
                      </a:r>
                      <a:r>
                        <a:rPr lang="en-US" sz="800" b="1" spc="5" dirty="0">
                          <a:latin typeface="+mn-lt"/>
                          <a:ea typeface="Times New Roman"/>
                          <a:cs typeface="Times New Roman"/>
                        </a:rPr>
                        <a:t>se</a:t>
                      </a:r>
                      <a:r>
                        <a:rPr lang="en-US" sz="800" b="1" dirty="0">
                          <a:latin typeface="+mn-lt"/>
                          <a:ea typeface="Times New Roman"/>
                          <a:cs typeface="Times New Roman"/>
                        </a:rPr>
                        <a:t>.</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320">
                <a:tc>
                  <a:txBody>
                    <a:bodyPr/>
                    <a:lstStyle/>
                    <a:p>
                      <a:pPr marL="0" marR="0">
                        <a:lnSpc>
                          <a:spcPts val="650"/>
                        </a:lnSpc>
                        <a:spcBef>
                          <a:spcPts val="5"/>
                        </a:spcBef>
                        <a:spcAft>
                          <a:spcPts val="0"/>
                        </a:spcAft>
                      </a:pPr>
                      <a:endParaRPr lang="en-US" sz="800" dirty="0">
                        <a:latin typeface="+mn-lt"/>
                        <a:ea typeface="Times New Roman"/>
                        <a:cs typeface="Times New Roman"/>
                      </a:endParaRPr>
                    </a:p>
                    <a:p>
                      <a:pPr marL="55245" marR="45085" algn="ctr">
                        <a:lnSpc>
                          <a:spcPct val="115000"/>
                        </a:lnSpc>
                        <a:spcBef>
                          <a:spcPts val="0"/>
                        </a:spcBef>
                        <a:spcAft>
                          <a:spcPts val="0"/>
                        </a:spcAft>
                      </a:pPr>
                      <a:r>
                        <a:rPr lang="en-US" sz="800" b="1" spc="-5" dirty="0">
                          <a:latin typeface="+mn-lt"/>
                          <a:ea typeface="Times New Roman"/>
                          <a:cs typeface="Times New Roman"/>
                        </a:rPr>
                        <a:t>W</a:t>
                      </a:r>
                      <a:r>
                        <a:rPr lang="en-US" sz="800" b="1" dirty="0">
                          <a:latin typeface="+mn-lt"/>
                          <a:ea typeface="Times New Roman"/>
                          <a:cs typeface="Times New Roman"/>
                        </a:rPr>
                        <a:t>A</a:t>
                      </a:r>
                      <a:r>
                        <a:rPr lang="en-US" sz="800" b="1" spc="-5" dirty="0">
                          <a:latin typeface="+mn-lt"/>
                          <a:ea typeface="Times New Roman"/>
                          <a:cs typeface="Times New Roman"/>
                        </a:rPr>
                        <a:t>T</a:t>
                      </a:r>
                      <a:r>
                        <a:rPr lang="en-US" sz="800" b="1" spc="5" dirty="0">
                          <a:latin typeface="+mn-lt"/>
                          <a:ea typeface="Times New Roman"/>
                          <a:cs typeface="Times New Roman"/>
                        </a:rPr>
                        <a:t>E</a:t>
                      </a:r>
                      <a:r>
                        <a:rPr lang="en-US" sz="800" b="1" dirty="0">
                          <a:latin typeface="+mn-lt"/>
                          <a:ea typeface="Times New Roman"/>
                          <a:cs typeface="Times New Roman"/>
                        </a:rPr>
                        <a:t>R</a:t>
                      </a:r>
                      <a:r>
                        <a:rPr lang="en-US" sz="800" b="1" spc="50" dirty="0">
                          <a:latin typeface="+mn-lt"/>
                          <a:ea typeface="Times New Roman"/>
                          <a:cs typeface="Times New Roman"/>
                        </a:rPr>
                        <a:t> </a:t>
                      </a:r>
                      <a:r>
                        <a:rPr lang="en-US" sz="800" b="1" dirty="0">
                          <a:latin typeface="+mn-lt"/>
                          <a:ea typeface="Times New Roman"/>
                          <a:cs typeface="Times New Roman"/>
                        </a:rPr>
                        <a:t>RE</a:t>
                      </a:r>
                      <a:r>
                        <a:rPr lang="en-US" sz="800" b="1" spc="5" dirty="0">
                          <a:latin typeface="+mn-lt"/>
                          <a:ea typeface="Times New Roman"/>
                          <a:cs typeface="Times New Roman"/>
                        </a:rPr>
                        <a:t>S</a:t>
                      </a:r>
                      <a:r>
                        <a:rPr lang="en-US" sz="800" b="1" dirty="0">
                          <a:latin typeface="+mn-lt"/>
                          <a:ea typeface="Times New Roman"/>
                          <a:cs typeface="Times New Roman"/>
                        </a:rPr>
                        <a:t>C</a:t>
                      </a:r>
                      <a:r>
                        <a:rPr lang="en-US" sz="800" b="1" spc="-5" dirty="0">
                          <a:latin typeface="+mn-lt"/>
                          <a:ea typeface="Times New Roman"/>
                          <a:cs typeface="Times New Roman"/>
                        </a:rPr>
                        <a:t>U</a:t>
                      </a:r>
                      <a:r>
                        <a:rPr lang="en-US" sz="800" b="1" dirty="0">
                          <a:latin typeface="+mn-lt"/>
                          <a:ea typeface="Times New Roman"/>
                          <a:cs typeface="Times New Roman"/>
                        </a:rPr>
                        <a:t>E</a:t>
                      </a:r>
                      <a:r>
                        <a:rPr lang="en-US" sz="800" b="1" spc="60" dirty="0">
                          <a:latin typeface="+mn-lt"/>
                          <a:ea typeface="Times New Roman"/>
                          <a:cs typeface="Times New Roman"/>
                        </a:rPr>
                        <a:t> </a:t>
                      </a:r>
                      <a:r>
                        <a:rPr lang="en-US" sz="800" b="1" spc="5" dirty="0">
                          <a:latin typeface="+mn-lt"/>
                          <a:ea typeface="Times New Roman"/>
                          <a:cs typeface="Times New Roman"/>
                        </a:rPr>
                        <a:t>E</a:t>
                      </a:r>
                      <a:r>
                        <a:rPr lang="en-US" sz="800" b="1" spc="-5" dirty="0">
                          <a:latin typeface="+mn-lt"/>
                          <a:ea typeface="Times New Roman"/>
                          <a:cs typeface="Times New Roman"/>
                        </a:rPr>
                        <a:t>M</a:t>
                      </a:r>
                      <a:r>
                        <a:rPr lang="en-US" sz="800" b="1" spc="5" dirty="0">
                          <a:latin typeface="+mn-lt"/>
                          <a:ea typeface="Times New Roman"/>
                          <a:cs typeface="Times New Roman"/>
                        </a:rPr>
                        <a:t>E</a:t>
                      </a:r>
                      <a:r>
                        <a:rPr lang="en-US" sz="800" b="1" dirty="0">
                          <a:latin typeface="+mn-lt"/>
                          <a:ea typeface="Times New Roman"/>
                          <a:cs typeface="Times New Roman"/>
                        </a:rPr>
                        <a:t>RG</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5" dirty="0">
                          <a:latin typeface="+mn-lt"/>
                          <a:ea typeface="Times New Roman"/>
                          <a:cs typeface="Times New Roman"/>
                        </a:rPr>
                        <a:t>C</a:t>
                      </a:r>
                      <a:r>
                        <a:rPr lang="en-US" sz="800" b="1" dirty="0">
                          <a:latin typeface="+mn-lt"/>
                          <a:ea typeface="Times New Roman"/>
                          <a:cs typeface="Times New Roman"/>
                        </a:rPr>
                        <a:t>Y (E</a:t>
                      </a:r>
                      <a:r>
                        <a:rPr lang="en-US" sz="800" b="1" spc="5" dirty="0">
                          <a:latin typeface="+mn-lt"/>
                          <a:ea typeface="Times New Roman"/>
                          <a:cs typeface="Times New Roman"/>
                        </a:rPr>
                        <a:t>P</a:t>
                      </a:r>
                      <a:r>
                        <a:rPr lang="en-US" sz="800" b="1" spc="-5" dirty="0">
                          <a:latin typeface="+mn-lt"/>
                          <a:ea typeface="Times New Roman"/>
                          <a:cs typeface="Times New Roman"/>
                        </a:rPr>
                        <a:t>W</a:t>
                      </a:r>
                      <a:r>
                        <a:rPr lang="en-US" sz="800" b="1" dirty="0">
                          <a:latin typeface="+mn-lt"/>
                          <a:ea typeface="Times New Roman"/>
                          <a:cs typeface="Times New Roman"/>
                        </a:rPr>
                        <a:t>ORT</a:t>
                      </a:r>
                      <a:r>
                        <a:rPr lang="en-US" sz="800" b="1" spc="-5" dirty="0">
                          <a:latin typeface="+mn-lt"/>
                          <a:ea typeface="Times New Roman"/>
                          <a:cs typeface="Times New Roman"/>
                        </a:rPr>
                        <a:t>H</a:t>
                      </a:r>
                      <a:r>
                        <a:rPr lang="en-US" sz="800" b="1" dirty="0">
                          <a:latin typeface="+mn-lt"/>
                          <a:ea typeface="Times New Roman"/>
                          <a:cs typeface="Times New Roman"/>
                        </a:rPr>
                        <a:t>)</a:t>
                      </a:r>
                      <a:endParaRPr lang="en-US" sz="800" dirty="0">
                        <a:latin typeface="+mn-lt"/>
                        <a:ea typeface="Times New Roman"/>
                        <a:cs typeface="Times New Roman"/>
                      </a:endParaRPr>
                    </a:p>
                    <a:p>
                      <a:pPr marL="301625" marR="289560" algn="ctr">
                        <a:lnSpc>
                          <a:spcPts val="1370"/>
                        </a:lnSpc>
                        <a:spcBef>
                          <a:spcPts val="0"/>
                        </a:spcBef>
                        <a:spcAft>
                          <a:spcPts val="0"/>
                        </a:spcAft>
                      </a:pPr>
                      <a:r>
                        <a:rPr lang="en-US" sz="800" b="1" dirty="0">
                          <a:latin typeface="+mn-lt"/>
                          <a:ea typeface="Times New Roman"/>
                          <a:cs typeface="Times New Roman"/>
                        </a:rPr>
                        <a:t>(</a:t>
                      </a:r>
                      <a:r>
                        <a:rPr lang="en-US" sz="800" b="1" spc="-5" dirty="0">
                          <a:latin typeface="+mn-lt"/>
                          <a:ea typeface="Times New Roman"/>
                          <a:cs typeface="Times New Roman"/>
                        </a:rPr>
                        <a:t>F</a:t>
                      </a:r>
                      <a:r>
                        <a:rPr lang="en-US" sz="800" b="1" dirty="0">
                          <a:latin typeface="+mn-lt"/>
                          <a:ea typeface="Times New Roman"/>
                          <a:cs typeface="Times New Roman"/>
                        </a:rPr>
                        <a:t>orm</a:t>
                      </a:r>
                      <a:r>
                        <a:rPr lang="en-US" sz="800" b="1" spc="5" dirty="0">
                          <a:latin typeface="+mn-lt"/>
                          <a:ea typeface="Times New Roman"/>
                          <a:cs typeface="Times New Roman"/>
                        </a:rPr>
                        <a:t>e</a:t>
                      </a:r>
                      <a:r>
                        <a:rPr lang="en-US" sz="800" b="1" dirty="0">
                          <a:latin typeface="+mn-lt"/>
                          <a:ea typeface="Times New Roman"/>
                          <a:cs typeface="Times New Roman"/>
                        </a:rPr>
                        <a:t>r</a:t>
                      </a:r>
                      <a:r>
                        <a:rPr lang="en-US" sz="800" b="1" spc="5" dirty="0">
                          <a:latin typeface="+mn-lt"/>
                          <a:ea typeface="Times New Roman"/>
                          <a:cs typeface="Times New Roman"/>
                        </a:rPr>
                        <a:t>l</a:t>
                      </a:r>
                      <a:r>
                        <a:rPr lang="en-US" sz="800" b="1" dirty="0">
                          <a:latin typeface="+mn-lt"/>
                          <a:ea typeface="Times New Roman"/>
                          <a:cs typeface="Times New Roman"/>
                        </a:rPr>
                        <a:t>y</a:t>
                      </a:r>
                      <a:r>
                        <a:rPr lang="en-US" sz="800" b="1" spc="15" dirty="0">
                          <a:latin typeface="+mn-lt"/>
                          <a:ea typeface="Times New Roman"/>
                          <a:cs typeface="Times New Roman"/>
                        </a:rPr>
                        <a:t> </a:t>
                      </a:r>
                      <a:r>
                        <a:rPr lang="en-US" sz="800" b="1" dirty="0">
                          <a:latin typeface="+mn-lt"/>
                          <a:ea typeface="Times New Roman"/>
                          <a:cs typeface="Times New Roman"/>
                        </a:rPr>
                        <a:t>Code</a:t>
                      </a:r>
                      <a:r>
                        <a:rPr lang="en-US" sz="800" b="1" spc="10" dirty="0">
                          <a:latin typeface="+mn-lt"/>
                          <a:ea typeface="Times New Roman"/>
                          <a:cs typeface="Times New Roman"/>
                        </a:rPr>
                        <a:t> </a:t>
                      </a:r>
                      <a:r>
                        <a:rPr lang="en-US" sz="800" b="1" spc="-5" dirty="0">
                          <a:latin typeface="+mn-lt"/>
                          <a:ea typeface="Times New Roman"/>
                          <a:cs typeface="Times New Roman"/>
                        </a:rPr>
                        <a:t>W</a:t>
                      </a:r>
                      <a:r>
                        <a:rPr lang="en-US" sz="800" b="1" dirty="0">
                          <a:latin typeface="+mn-lt"/>
                          <a:ea typeface="Times New Roman"/>
                          <a:cs typeface="Times New Roman"/>
                        </a:rPr>
                        <a:t>hite)</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ts val="1300"/>
                        </a:lnSpc>
                        <a:spcBef>
                          <a:spcPts val="40"/>
                        </a:spcBef>
                        <a:spcAft>
                          <a:spcPts val="0"/>
                        </a:spcAft>
                      </a:pPr>
                      <a:endParaRPr lang="en-US" sz="800" dirty="0">
                        <a:latin typeface="+mn-lt"/>
                        <a:ea typeface="Times New Roman"/>
                        <a:cs typeface="Times New Roman"/>
                      </a:endParaRPr>
                    </a:p>
                    <a:p>
                      <a:pPr marL="638175" marR="151130" indent="-452755">
                        <a:lnSpc>
                          <a:spcPct val="115000"/>
                        </a:lnSpc>
                        <a:spcBef>
                          <a:spcPts val="0"/>
                        </a:spcBef>
                        <a:spcAft>
                          <a:spcPts val="0"/>
                        </a:spcAft>
                      </a:pPr>
                      <a:r>
                        <a:rPr lang="en-US" sz="800" b="1" spc="5" dirty="0">
                          <a:latin typeface="+mn-lt"/>
                          <a:ea typeface="Times New Roman"/>
                          <a:cs typeface="Times New Roman"/>
                        </a:rPr>
                        <a:t>Pe</a:t>
                      </a:r>
                      <a:r>
                        <a:rPr lang="en-US" sz="800" b="1" dirty="0">
                          <a:latin typeface="+mn-lt"/>
                          <a:ea typeface="Times New Roman"/>
                          <a:cs typeface="Times New Roman"/>
                        </a:rPr>
                        <a:t>r</a:t>
                      </a:r>
                      <a:r>
                        <a:rPr lang="en-US" sz="800" b="1" spc="5" dirty="0">
                          <a:latin typeface="+mn-lt"/>
                          <a:ea typeface="Times New Roman"/>
                          <a:cs typeface="Times New Roman"/>
                        </a:rPr>
                        <a:t>s</a:t>
                      </a:r>
                      <a:r>
                        <a:rPr lang="en-US" sz="800" b="1" dirty="0">
                          <a:latin typeface="+mn-lt"/>
                          <a:ea typeface="Times New Roman"/>
                          <a:cs typeface="Times New Roman"/>
                        </a:rPr>
                        <a:t>on</a:t>
                      </a:r>
                      <a:r>
                        <a:rPr lang="en-US" sz="800" b="1" spc="15" dirty="0">
                          <a:latin typeface="+mn-lt"/>
                          <a:ea typeface="Times New Roman"/>
                          <a:cs typeface="Times New Roman"/>
                        </a:rPr>
                        <a:t> </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5" dirty="0">
                          <a:latin typeface="+mn-lt"/>
                          <a:ea typeface="Times New Roman"/>
                          <a:cs typeface="Times New Roman"/>
                        </a:rPr>
                        <a:t>t</a:t>
                      </a:r>
                      <a:r>
                        <a:rPr lang="en-US" sz="800" b="1" spc="5" dirty="0">
                          <a:latin typeface="+mn-lt"/>
                          <a:ea typeface="Times New Roman"/>
                          <a:cs typeface="Times New Roman"/>
                        </a:rPr>
                        <a:t>e</a:t>
                      </a:r>
                      <a:r>
                        <a:rPr lang="en-US" sz="800" b="1" dirty="0">
                          <a:latin typeface="+mn-lt"/>
                          <a:ea typeface="Times New Roman"/>
                          <a:cs typeface="Times New Roman"/>
                        </a:rPr>
                        <a:t>r</a:t>
                      </a:r>
                      <a:r>
                        <a:rPr lang="en-US" sz="800" b="1" spc="5" dirty="0">
                          <a:latin typeface="+mn-lt"/>
                          <a:ea typeface="Times New Roman"/>
                          <a:cs typeface="Times New Roman"/>
                        </a:rPr>
                        <a:t>i</a:t>
                      </a:r>
                      <a:r>
                        <a:rPr lang="en-US" sz="800" b="1" dirty="0">
                          <a:latin typeface="+mn-lt"/>
                          <a:ea typeface="Times New Roman"/>
                          <a:cs typeface="Times New Roman"/>
                        </a:rPr>
                        <a:t>ng</a:t>
                      </a:r>
                      <a:r>
                        <a:rPr lang="en-US" sz="800" b="1" spc="20" dirty="0">
                          <a:latin typeface="+mn-lt"/>
                          <a:ea typeface="Times New Roman"/>
                          <a:cs typeface="Times New Roman"/>
                        </a:rPr>
                        <a:t> </a:t>
                      </a:r>
                      <a:r>
                        <a:rPr lang="en-US" sz="800" b="1" spc="-5" dirty="0">
                          <a:latin typeface="+mn-lt"/>
                          <a:ea typeface="Times New Roman"/>
                          <a:cs typeface="Times New Roman"/>
                        </a:rPr>
                        <a:t>t</a:t>
                      </a:r>
                      <a:r>
                        <a:rPr lang="en-US" sz="800" b="1" dirty="0">
                          <a:latin typeface="+mn-lt"/>
                          <a:ea typeface="Times New Roman"/>
                          <a:cs typeface="Times New Roman"/>
                        </a:rPr>
                        <a:t>he r</a:t>
                      </a:r>
                      <a:r>
                        <a:rPr lang="en-US" sz="800" b="1" spc="5" dirty="0">
                          <a:latin typeface="+mn-lt"/>
                          <a:ea typeface="Times New Roman"/>
                          <a:cs typeface="Times New Roman"/>
                        </a:rPr>
                        <a:t>ive</a:t>
                      </a:r>
                      <a:r>
                        <a:rPr lang="en-US" sz="800" b="1" dirty="0">
                          <a:latin typeface="+mn-lt"/>
                          <a:ea typeface="Times New Roman"/>
                          <a:cs typeface="Times New Roman"/>
                        </a:rPr>
                        <a:t>r</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3670" marR="143510" algn="ctr">
                        <a:lnSpc>
                          <a:spcPts val="1355"/>
                        </a:lnSpc>
                        <a:spcBef>
                          <a:spcPts val="0"/>
                        </a:spcBef>
                        <a:spcAft>
                          <a:spcPts val="0"/>
                        </a:spcAft>
                      </a:pPr>
                      <a:r>
                        <a:rPr lang="en-US" sz="800" b="1" dirty="0">
                          <a:latin typeface="+mn-lt"/>
                          <a:ea typeface="Times New Roman"/>
                          <a:cs typeface="Times New Roman"/>
                        </a:rPr>
                        <a:t>Imm</a:t>
                      </a:r>
                      <a:r>
                        <a:rPr lang="en-US" sz="800" b="1" spc="5" dirty="0">
                          <a:latin typeface="+mn-lt"/>
                          <a:ea typeface="Times New Roman"/>
                          <a:cs typeface="Times New Roman"/>
                        </a:rPr>
                        <a:t>e</a:t>
                      </a:r>
                      <a:r>
                        <a:rPr lang="en-US" sz="800" b="1" dirty="0">
                          <a:latin typeface="+mn-lt"/>
                          <a:ea typeface="Times New Roman"/>
                          <a:cs typeface="Times New Roman"/>
                        </a:rPr>
                        <a:t>di</a:t>
                      </a:r>
                      <a:r>
                        <a:rPr lang="en-US" sz="800" b="1" spc="5" dirty="0">
                          <a:latin typeface="+mn-lt"/>
                          <a:ea typeface="Times New Roman"/>
                          <a:cs typeface="Times New Roman"/>
                        </a:rPr>
                        <a:t>a</a:t>
                      </a:r>
                      <a:r>
                        <a:rPr lang="en-US" sz="800" b="1" dirty="0">
                          <a:latin typeface="+mn-lt"/>
                          <a:ea typeface="Times New Roman"/>
                          <a:cs typeface="Times New Roman"/>
                        </a:rPr>
                        <a:t>t</a:t>
                      </a:r>
                      <a:r>
                        <a:rPr lang="en-US" sz="800" b="1" spc="-10" dirty="0">
                          <a:latin typeface="+mn-lt"/>
                          <a:ea typeface="Times New Roman"/>
                          <a:cs typeface="Times New Roman"/>
                        </a:rPr>
                        <a:t>e</a:t>
                      </a:r>
                      <a:r>
                        <a:rPr lang="en-US" sz="800" b="1" dirty="0">
                          <a:latin typeface="+mn-lt"/>
                          <a:ea typeface="Times New Roman"/>
                          <a:cs typeface="Times New Roman"/>
                        </a:rPr>
                        <a:t>ly</a:t>
                      </a:r>
                      <a:r>
                        <a:rPr lang="en-US" sz="800" b="1" spc="80" dirty="0">
                          <a:latin typeface="+mn-lt"/>
                          <a:ea typeface="Times New Roman"/>
                          <a:cs typeface="Times New Roman"/>
                        </a:rPr>
                        <a:t> </a:t>
                      </a:r>
                      <a:r>
                        <a:rPr lang="en-US" sz="800" b="1" dirty="0">
                          <a:latin typeface="+mn-lt"/>
                          <a:ea typeface="Times New Roman"/>
                          <a:cs typeface="Times New Roman"/>
                        </a:rPr>
                        <a:t>C</a:t>
                      </a:r>
                      <a:r>
                        <a:rPr lang="en-US" sz="800" b="1" spc="-5" dirty="0">
                          <a:latin typeface="+mn-lt"/>
                          <a:ea typeface="Times New Roman"/>
                          <a:cs typeface="Times New Roman"/>
                        </a:rPr>
                        <a:t>a</a:t>
                      </a:r>
                      <a:r>
                        <a:rPr lang="en-US" sz="800" b="1" dirty="0">
                          <a:latin typeface="+mn-lt"/>
                          <a:ea typeface="Times New Roman"/>
                          <a:cs typeface="Times New Roman"/>
                        </a:rPr>
                        <a:t>ll</a:t>
                      </a:r>
                      <a:r>
                        <a:rPr lang="en-US" sz="800" b="1" spc="15" dirty="0">
                          <a:latin typeface="+mn-lt"/>
                          <a:ea typeface="Times New Roman"/>
                          <a:cs typeface="Times New Roman"/>
                        </a:rPr>
                        <a:t> </a:t>
                      </a:r>
                      <a:r>
                        <a:rPr lang="en-US" sz="800" b="1" spc="-5" dirty="0">
                          <a:latin typeface="+mn-lt"/>
                          <a:ea typeface="Times New Roman"/>
                          <a:cs typeface="Times New Roman"/>
                        </a:rPr>
                        <a:t>9</a:t>
                      </a:r>
                      <a:r>
                        <a:rPr lang="en-US" sz="800" b="1" spc="5" dirty="0">
                          <a:latin typeface="+mn-lt"/>
                          <a:ea typeface="Times New Roman"/>
                          <a:cs typeface="Times New Roman"/>
                        </a:rPr>
                        <a:t>1</a:t>
                      </a:r>
                      <a:r>
                        <a:rPr lang="en-US" sz="800" b="1" dirty="0">
                          <a:latin typeface="+mn-lt"/>
                          <a:ea typeface="Times New Roman"/>
                          <a:cs typeface="Times New Roman"/>
                        </a:rPr>
                        <a:t>1</a:t>
                      </a:r>
                      <a:r>
                        <a:rPr lang="en-US" sz="800" b="1" spc="30" dirty="0">
                          <a:latin typeface="+mn-lt"/>
                          <a:ea typeface="Times New Roman"/>
                          <a:cs typeface="Times New Roman"/>
                        </a:rPr>
                        <a:t> </a:t>
                      </a:r>
                      <a:r>
                        <a:rPr lang="en-US" sz="800" b="1" dirty="0">
                          <a:latin typeface="+mn-lt"/>
                          <a:ea typeface="Times New Roman"/>
                          <a:cs typeface="Times New Roman"/>
                        </a:rPr>
                        <a:t>to</a:t>
                      </a:r>
                      <a:r>
                        <a:rPr lang="en-US" sz="800" b="1" spc="5" dirty="0">
                          <a:latin typeface="+mn-lt"/>
                          <a:ea typeface="Times New Roman"/>
                          <a:cs typeface="Times New Roman"/>
                        </a:rPr>
                        <a:t> </a:t>
                      </a:r>
                      <a:r>
                        <a:rPr lang="en-US" sz="800" b="1" spc="-10" dirty="0">
                          <a:latin typeface="+mn-lt"/>
                          <a:ea typeface="Times New Roman"/>
                          <a:cs typeface="Times New Roman"/>
                        </a:rPr>
                        <a:t>r</a:t>
                      </a:r>
                      <a:r>
                        <a:rPr lang="en-US" sz="800" b="1" spc="-5" dirty="0">
                          <a:latin typeface="+mn-lt"/>
                          <a:ea typeface="Times New Roman"/>
                          <a:cs typeface="Times New Roman"/>
                        </a:rPr>
                        <a:t>e</a:t>
                      </a:r>
                      <a:r>
                        <a:rPr lang="en-US" sz="800" b="1" dirty="0">
                          <a:latin typeface="+mn-lt"/>
                          <a:ea typeface="Times New Roman"/>
                          <a:cs typeface="Times New Roman"/>
                        </a:rPr>
                        <a:t>port then</a:t>
                      </a:r>
                      <a:endParaRPr lang="en-US" sz="800" dirty="0">
                        <a:latin typeface="+mn-lt"/>
                        <a:ea typeface="Times New Roman"/>
                        <a:cs typeface="Times New Roman"/>
                      </a:endParaRPr>
                    </a:p>
                    <a:p>
                      <a:pPr marL="71755" marR="60960" indent="-1270" algn="ctr">
                        <a:lnSpc>
                          <a:spcPts val="1380"/>
                        </a:lnSpc>
                        <a:spcBef>
                          <a:spcPts val="10"/>
                        </a:spcBef>
                        <a:spcAft>
                          <a:spcPts val="0"/>
                        </a:spcAft>
                      </a:pPr>
                      <a:r>
                        <a:rPr lang="en-US" sz="800" b="1" spc="5" dirty="0">
                          <a:latin typeface="+mn-lt"/>
                          <a:ea typeface="Times New Roman"/>
                          <a:cs typeface="Times New Roman"/>
                        </a:rPr>
                        <a:t>ca</a:t>
                      </a:r>
                      <a:r>
                        <a:rPr lang="en-US" sz="800" b="1" dirty="0">
                          <a:latin typeface="+mn-lt"/>
                          <a:ea typeface="Times New Roman"/>
                          <a:cs typeface="Times New Roman"/>
                        </a:rPr>
                        <a:t>ll</a:t>
                      </a:r>
                      <a:r>
                        <a:rPr lang="en-US" sz="800" b="1" spc="30" dirty="0">
                          <a:latin typeface="+mn-lt"/>
                          <a:ea typeface="Times New Roman"/>
                          <a:cs typeface="Times New Roman"/>
                        </a:rPr>
                        <a:t> </a:t>
                      </a:r>
                      <a:r>
                        <a:rPr lang="en-US" sz="800" b="1" spc="-10" dirty="0">
                          <a:latin typeface="+mn-lt"/>
                          <a:ea typeface="Times New Roman"/>
                          <a:cs typeface="Times New Roman"/>
                        </a:rPr>
                        <a:t>“</a:t>
                      </a:r>
                      <a:r>
                        <a:rPr lang="en-US" sz="800" b="1" spc="5" dirty="0">
                          <a:latin typeface="+mn-lt"/>
                          <a:ea typeface="Times New Roman"/>
                          <a:cs typeface="Times New Roman"/>
                        </a:rPr>
                        <a:t>44</a:t>
                      </a:r>
                      <a:r>
                        <a:rPr lang="en-US" sz="800" b="1" dirty="0">
                          <a:latin typeface="+mn-lt"/>
                          <a:ea typeface="Times New Roman"/>
                          <a:cs typeface="Times New Roman"/>
                        </a:rPr>
                        <a:t>”.</a:t>
                      </a:r>
                      <a:r>
                        <a:rPr lang="en-US" sz="800" b="1" spc="20" dirty="0">
                          <a:latin typeface="+mn-lt"/>
                          <a:ea typeface="Times New Roman"/>
                          <a:cs typeface="Times New Roman"/>
                        </a:rPr>
                        <a:t> </a:t>
                      </a:r>
                      <a:r>
                        <a:rPr lang="en-US" sz="800" b="1" spc="5" dirty="0">
                          <a:latin typeface="+mn-lt"/>
                          <a:ea typeface="Times New Roman"/>
                          <a:cs typeface="Times New Roman"/>
                        </a:rPr>
                        <a:t>O</a:t>
                      </a:r>
                      <a:r>
                        <a:rPr lang="en-US" sz="800" b="1" dirty="0">
                          <a:latin typeface="+mn-lt"/>
                          <a:ea typeface="Times New Roman"/>
                          <a:cs typeface="Times New Roman"/>
                        </a:rPr>
                        <a:t>b</a:t>
                      </a:r>
                      <a:r>
                        <a:rPr lang="en-US" sz="800" b="1" spc="-5" dirty="0">
                          <a:latin typeface="+mn-lt"/>
                          <a:ea typeface="Times New Roman"/>
                          <a:cs typeface="Times New Roman"/>
                        </a:rPr>
                        <a:t>t</a:t>
                      </a:r>
                      <a:r>
                        <a:rPr lang="en-US" sz="800" b="1" spc="5" dirty="0">
                          <a:latin typeface="+mn-lt"/>
                          <a:ea typeface="Times New Roman"/>
                          <a:cs typeface="Times New Roman"/>
                        </a:rPr>
                        <a:t>a</a:t>
                      </a:r>
                      <a:r>
                        <a:rPr lang="en-US" sz="800" b="1" dirty="0">
                          <a:latin typeface="+mn-lt"/>
                          <a:ea typeface="Times New Roman"/>
                          <a:cs typeface="Times New Roman"/>
                        </a:rPr>
                        <a:t>in</a:t>
                      </a:r>
                      <a:r>
                        <a:rPr lang="en-US" sz="800" b="1" spc="30" dirty="0">
                          <a:latin typeface="+mn-lt"/>
                          <a:ea typeface="Times New Roman"/>
                          <a:cs typeface="Times New Roman"/>
                        </a:rPr>
                        <a:t> </a:t>
                      </a:r>
                      <a:r>
                        <a:rPr lang="en-US" sz="800" b="1" spc="-5" dirty="0">
                          <a:latin typeface="+mn-lt"/>
                          <a:ea typeface="Times New Roman"/>
                          <a:cs typeface="Times New Roman"/>
                        </a:rPr>
                        <a:t>W</a:t>
                      </a:r>
                      <a:r>
                        <a:rPr lang="en-US" sz="800" b="1" spc="5" dirty="0">
                          <a:latin typeface="+mn-lt"/>
                          <a:ea typeface="Times New Roman"/>
                          <a:cs typeface="Times New Roman"/>
                        </a:rPr>
                        <a:t>a</a:t>
                      </a:r>
                      <a:r>
                        <a:rPr lang="en-US" sz="800" b="1" dirty="0">
                          <a:latin typeface="+mn-lt"/>
                          <a:ea typeface="Times New Roman"/>
                          <a:cs typeface="Times New Roman"/>
                        </a:rPr>
                        <a:t>ter</a:t>
                      </a:r>
                      <a:r>
                        <a:rPr lang="en-US" sz="800" b="1" spc="20" dirty="0">
                          <a:latin typeface="+mn-lt"/>
                          <a:ea typeface="Times New Roman"/>
                          <a:cs typeface="Times New Roman"/>
                        </a:rPr>
                        <a:t> </a:t>
                      </a:r>
                      <a:r>
                        <a:rPr lang="en-US" sz="800" b="1" dirty="0">
                          <a:latin typeface="+mn-lt"/>
                          <a:ea typeface="Times New Roman"/>
                          <a:cs typeface="Times New Roman"/>
                        </a:rPr>
                        <a:t>S</a:t>
                      </a:r>
                      <a:r>
                        <a:rPr lang="en-US" sz="800" b="1" spc="-5" dirty="0">
                          <a:latin typeface="+mn-lt"/>
                          <a:ea typeface="Times New Roman"/>
                          <a:cs typeface="Times New Roman"/>
                        </a:rPr>
                        <a:t>a</a:t>
                      </a:r>
                      <a:r>
                        <a:rPr lang="en-US" sz="800" b="1" dirty="0">
                          <a:latin typeface="+mn-lt"/>
                          <a:ea typeface="Times New Roman"/>
                          <a:cs typeface="Times New Roman"/>
                        </a:rPr>
                        <a:t>fety </a:t>
                      </a:r>
                      <a:r>
                        <a:rPr lang="en-US" sz="800" b="1" spc="5" dirty="0">
                          <a:latin typeface="+mn-lt"/>
                          <a:ea typeface="Times New Roman"/>
                          <a:cs typeface="Times New Roman"/>
                        </a:rPr>
                        <a:t>E</a:t>
                      </a:r>
                      <a:r>
                        <a:rPr lang="en-US" sz="800" b="1" dirty="0">
                          <a:latin typeface="+mn-lt"/>
                          <a:ea typeface="Times New Roman"/>
                          <a:cs typeface="Times New Roman"/>
                        </a:rPr>
                        <a:t>quipm</a:t>
                      </a:r>
                      <a:r>
                        <a:rPr lang="en-US" sz="800" b="1" spc="5" dirty="0">
                          <a:latin typeface="+mn-lt"/>
                          <a:ea typeface="Times New Roman"/>
                          <a:cs typeface="Times New Roman"/>
                        </a:rPr>
                        <a:t>e</a:t>
                      </a:r>
                      <a:r>
                        <a:rPr lang="en-US" sz="800" b="1" dirty="0">
                          <a:latin typeface="+mn-lt"/>
                          <a:ea typeface="Times New Roman"/>
                          <a:cs typeface="Times New Roman"/>
                        </a:rPr>
                        <a:t>nt</a:t>
                      </a:r>
                      <a:r>
                        <a:rPr lang="en-US" sz="800" b="1" spc="45" dirty="0">
                          <a:latin typeface="+mn-lt"/>
                          <a:ea typeface="Times New Roman"/>
                          <a:cs typeface="Times New Roman"/>
                        </a:rPr>
                        <a:t> </a:t>
                      </a:r>
                      <a:r>
                        <a:rPr lang="en-US" sz="800" b="1" spc="5" dirty="0">
                          <a:latin typeface="+mn-lt"/>
                          <a:ea typeface="Times New Roman"/>
                          <a:cs typeface="Times New Roman"/>
                        </a:rPr>
                        <a:t>a</a:t>
                      </a:r>
                      <a:r>
                        <a:rPr lang="en-US" sz="800" b="1" dirty="0">
                          <a:latin typeface="+mn-lt"/>
                          <a:ea typeface="Times New Roman"/>
                          <a:cs typeface="Times New Roman"/>
                        </a:rPr>
                        <a:t>nd</a:t>
                      </a:r>
                      <a:r>
                        <a:rPr lang="en-US" sz="800" b="1" spc="10" dirty="0">
                          <a:latin typeface="+mn-lt"/>
                          <a:ea typeface="Times New Roman"/>
                          <a:cs typeface="Times New Roman"/>
                        </a:rPr>
                        <a:t> </a:t>
                      </a:r>
                      <a:r>
                        <a:rPr lang="en-US" sz="800" b="1" dirty="0">
                          <a:latin typeface="+mn-lt"/>
                          <a:ea typeface="Times New Roman"/>
                          <a:cs typeface="Times New Roman"/>
                        </a:rPr>
                        <a:t>pro</a:t>
                      </a:r>
                      <a:r>
                        <a:rPr lang="en-US" sz="800" b="1" spc="-10" dirty="0">
                          <a:latin typeface="+mn-lt"/>
                          <a:ea typeface="Times New Roman"/>
                          <a:cs typeface="Times New Roman"/>
                        </a:rPr>
                        <a:t>c</a:t>
                      </a:r>
                      <a:r>
                        <a:rPr lang="en-US" sz="800" b="1" spc="5" dirty="0">
                          <a:latin typeface="+mn-lt"/>
                          <a:ea typeface="Times New Roman"/>
                          <a:cs typeface="Times New Roman"/>
                        </a:rPr>
                        <a:t>ee</a:t>
                      </a:r>
                      <a:r>
                        <a:rPr lang="en-US" sz="800" b="1" dirty="0">
                          <a:latin typeface="+mn-lt"/>
                          <a:ea typeface="Times New Roman"/>
                          <a:cs typeface="Times New Roman"/>
                        </a:rPr>
                        <a:t>d</a:t>
                      </a:r>
                      <a:r>
                        <a:rPr lang="en-US" sz="800" b="1" spc="15" dirty="0">
                          <a:latin typeface="+mn-lt"/>
                          <a:ea typeface="Times New Roman"/>
                          <a:cs typeface="Times New Roman"/>
                        </a:rPr>
                        <a:t> </a:t>
                      </a:r>
                      <a:r>
                        <a:rPr lang="en-US" sz="800" b="1" spc="-10" dirty="0">
                          <a:latin typeface="+mn-lt"/>
                          <a:ea typeface="Times New Roman"/>
                          <a:cs typeface="Times New Roman"/>
                        </a:rPr>
                        <a:t>t</a:t>
                      </a:r>
                      <a:r>
                        <a:rPr lang="en-US" sz="800" b="1" dirty="0">
                          <a:latin typeface="+mn-lt"/>
                          <a:ea typeface="Times New Roman"/>
                          <a:cs typeface="Times New Roman"/>
                        </a:rPr>
                        <a:t>o </a:t>
                      </a:r>
                      <a:r>
                        <a:rPr lang="en-US" sz="800" b="1" spc="5" dirty="0">
                          <a:latin typeface="+mn-lt"/>
                          <a:ea typeface="Times New Roman"/>
                          <a:cs typeface="Times New Roman"/>
                        </a:rPr>
                        <a:t>a</a:t>
                      </a:r>
                      <a:r>
                        <a:rPr lang="en-US" sz="800" b="1" dirty="0">
                          <a:latin typeface="+mn-lt"/>
                          <a:ea typeface="Times New Roman"/>
                          <a:cs typeface="Times New Roman"/>
                        </a:rPr>
                        <a:t>r</a:t>
                      </a:r>
                      <a:r>
                        <a:rPr lang="en-US" sz="800" b="1" spc="5" dirty="0">
                          <a:latin typeface="+mn-lt"/>
                          <a:ea typeface="Times New Roman"/>
                          <a:cs typeface="Times New Roman"/>
                        </a:rPr>
                        <a:t>e</a:t>
                      </a:r>
                      <a:r>
                        <a:rPr lang="en-US" sz="800" b="1" dirty="0">
                          <a:latin typeface="+mn-lt"/>
                          <a:ea typeface="Times New Roman"/>
                          <a:cs typeface="Times New Roman"/>
                        </a:rPr>
                        <a:t>a</a:t>
                      </a:r>
                      <a:r>
                        <a:rPr lang="en-US" sz="800" b="1" spc="35" dirty="0">
                          <a:latin typeface="+mn-lt"/>
                          <a:ea typeface="Times New Roman"/>
                          <a:cs typeface="Times New Roman"/>
                        </a:rPr>
                        <a:t> </a:t>
                      </a:r>
                      <a:r>
                        <a:rPr lang="en-US" sz="800" b="1" dirty="0">
                          <a:latin typeface="+mn-lt"/>
                          <a:ea typeface="Times New Roman"/>
                          <a:cs typeface="Times New Roman"/>
                        </a:rPr>
                        <a:t>wh</a:t>
                      </a:r>
                      <a:r>
                        <a:rPr lang="en-US" sz="800" b="1" spc="5" dirty="0">
                          <a:latin typeface="+mn-lt"/>
                          <a:ea typeface="Times New Roman"/>
                          <a:cs typeface="Times New Roman"/>
                        </a:rPr>
                        <a:t>e</a:t>
                      </a:r>
                      <a:r>
                        <a:rPr lang="en-US" sz="800" b="1" spc="-10" dirty="0">
                          <a:latin typeface="+mn-lt"/>
                          <a:ea typeface="Times New Roman"/>
                          <a:cs typeface="Times New Roman"/>
                        </a:rPr>
                        <a:t>r</a:t>
                      </a:r>
                      <a:r>
                        <a:rPr lang="en-US" sz="800" b="1" dirty="0">
                          <a:latin typeface="+mn-lt"/>
                          <a:ea typeface="Times New Roman"/>
                          <a:cs typeface="Times New Roman"/>
                        </a:rPr>
                        <a:t>e </a:t>
                      </a:r>
                      <a:r>
                        <a:rPr lang="en-US" sz="800" b="1" spc="5" dirty="0">
                          <a:latin typeface="+mn-lt"/>
                          <a:ea typeface="Times New Roman"/>
                          <a:cs typeface="Times New Roman"/>
                        </a:rPr>
                        <a:t>acc</a:t>
                      </a:r>
                      <a:r>
                        <a:rPr lang="en-US" sz="800" b="1" dirty="0">
                          <a:latin typeface="+mn-lt"/>
                          <a:ea typeface="Times New Roman"/>
                          <a:cs typeface="Times New Roman"/>
                        </a:rPr>
                        <a:t>i</a:t>
                      </a:r>
                      <a:r>
                        <a:rPr lang="en-US" sz="800" b="1" spc="-10" dirty="0">
                          <a:latin typeface="+mn-lt"/>
                          <a:ea typeface="Times New Roman"/>
                          <a:cs typeface="Times New Roman"/>
                        </a:rPr>
                        <a:t>d</a:t>
                      </a:r>
                      <a:r>
                        <a:rPr lang="en-US" sz="800" b="1" spc="5" dirty="0">
                          <a:latin typeface="+mn-lt"/>
                          <a:ea typeface="Times New Roman"/>
                          <a:cs typeface="Times New Roman"/>
                        </a:rPr>
                        <a:t>e</a:t>
                      </a:r>
                      <a:r>
                        <a:rPr lang="en-US" sz="800" b="1" dirty="0">
                          <a:latin typeface="+mn-lt"/>
                          <a:ea typeface="Times New Roman"/>
                          <a:cs typeface="Times New Roman"/>
                        </a:rPr>
                        <a:t>nt</a:t>
                      </a:r>
                      <a:r>
                        <a:rPr lang="en-US" sz="800" b="1" spc="40" dirty="0">
                          <a:latin typeface="+mn-lt"/>
                          <a:ea typeface="Times New Roman"/>
                          <a:cs typeface="Times New Roman"/>
                        </a:rPr>
                        <a:t> </a:t>
                      </a:r>
                      <a:r>
                        <a:rPr lang="en-US" sz="800" b="1" dirty="0">
                          <a:latin typeface="+mn-lt"/>
                          <a:ea typeface="Times New Roman"/>
                          <a:cs typeface="Times New Roman"/>
                        </a:rPr>
                        <a:t>o</a:t>
                      </a:r>
                      <a:r>
                        <a:rPr lang="en-US" sz="800" b="1" spc="5" dirty="0">
                          <a:latin typeface="+mn-lt"/>
                          <a:ea typeface="Times New Roman"/>
                          <a:cs typeface="Times New Roman"/>
                        </a:rPr>
                        <a:t>cc</a:t>
                      </a:r>
                      <a:r>
                        <a:rPr lang="en-US" sz="800" b="1" dirty="0">
                          <a:latin typeface="+mn-lt"/>
                          <a:ea typeface="Times New Roman"/>
                          <a:cs typeface="Times New Roman"/>
                        </a:rPr>
                        <a:t>ur</a:t>
                      </a:r>
                      <a:r>
                        <a:rPr lang="en-US" sz="800" b="1" spc="-10" dirty="0">
                          <a:latin typeface="+mn-lt"/>
                          <a:ea typeface="Times New Roman"/>
                          <a:cs typeface="Times New Roman"/>
                        </a:rPr>
                        <a:t>r</a:t>
                      </a:r>
                      <a:r>
                        <a:rPr lang="en-US" sz="800" b="1" spc="5" dirty="0">
                          <a:latin typeface="+mn-lt"/>
                          <a:ea typeface="Times New Roman"/>
                          <a:cs typeface="Times New Roman"/>
                        </a:rPr>
                        <a:t>e</a:t>
                      </a:r>
                      <a:r>
                        <a:rPr lang="en-US" sz="800" b="1" dirty="0">
                          <a:latin typeface="+mn-lt"/>
                          <a:ea typeface="Times New Roman"/>
                          <a:cs typeface="Times New Roman"/>
                        </a:rPr>
                        <a:t>d.</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1118">
                <a:tc>
                  <a:txBody>
                    <a:bodyPr/>
                    <a:lstStyle/>
                    <a:p>
                      <a:pPr marL="0" marR="0">
                        <a:lnSpc>
                          <a:spcPts val="600"/>
                        </a:lnSpc>
                        <a:spcBef>
                          <a:spcPts val="45"/>
                        </a:spcBef>
                        <a:spcAft>
                          <a:spcPts val="0"/>
                        </a:spcAft>
                      </a:pPr>
                      <a:endParaRPr lang="en-US" sz="800" dirty="0">
                        <a:latin typeface="+mn-lt"/>
                        <a:ea typeface="Times New Roman"/>
                        <a:cs typeface="Times New Roman"/>
                      </a:endParaRPr>
                    </a:p>
                    <a:p>
                      <a:pPr marL="391795" marR="380365" algn="ctr">
                        <a:lnSpc>
                          <a:spcPct val="115000"/>
                        </a:lnSpc>
                        <a:spcBef>
                          <a:spcPts val="0"/>
                        </a:spcBef>
                        <a:spcAft>
                          <a:spcPts val="0"/>
                        </a:spcAft>
                      </a:pPr>
                      <a:r>
                        <a:rPr lang="en-US" sz="800" b="1" spc="5" dirty="0">
                          <a:latin typeface="+mn-lt"/>
                          <a:ea typeface="Times New Roman"/>
                          <a:cs typeface="Times New Roman"/>
                        </a:rPr>
                        <a:t>E</a:t>
                      </a:r>
                      <a:r>
                        <a:rPr lang="en-US" sz="800" b="1" spc="-5" dirty="0">
                          <a:latin typeface="+mn-lt"/>
                          <a:ea typeface="Times New Roman"/>
                          <a:cs typeface="Times New Roman"/>
                        </a:rPr>
                        <a:t>M</a:t>
                      </a:r>
                      <a:r>
                        <a:rPr lang="en-US" sz="800" b="1" spc="5" dirty="0">
                          <a:latin typeface="+mn-lt"/>
                          <a:ea typeface="Times New Roman"/>
                          <a:cs typeface="Times New Roman"/>
                        </a:rPr>
                        <a:t>E</a:t>
                      </a:r>
                      <a:r>
                        <a:rPr lang="en-US" sz="800" b="1" dirty="0">
                          <a:latin typeface="+mn-lt"/>
                          <a:ea typeface="Times New Roman"/>
                          <a:cs typeface="Times New Roman"/>
                        </a:rPr>
                        <a:t>RG</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5" dirty="0">
                          <a:latin typeface="+mn-lt"/>
                          <a:ea typeface="Times New Roman"/>
                          <a:cs typeface="Times New Roman"/>
                        </a:rPr>
                        <a:t>C</a:t>
                      </a:r>
                      <a:r>
                        <a:rPr lang="en-US" sz="800" b="1" dirty="0">
                          <a:latin typeface="+mn-lt"/>
                          <a:ea typeface="Times New Roman"/>
                          <a:cs typeface="Times New Roman"/>
                        </a:rPr>
                        <a:t>Y</a:t>
                      </a:r>
                      <a:r>
                        <a:rPr lang="en-US" sz="800" b="1" spc="30" dirty="0">
                          <a:latin typeface="+mn-lt"/>
                          <a:ea typeface="Times New Roman"/>
                          <a:cs typeface="Times New Roman"/>
                        </a:rPr>
                        <a:t> </a:t>
                      </a:r>
                      <a:r>
                        <a:rPr lang="en-US" sz="800" b="1" spc="5" dirty="0">
                          <a:latin typeface="+mn-lt"/>
                          <a:ea typeface="Times New Roman"/>
                          <a:cs typeface="Times New Roman"/>
                        </a:rPr>
                        <a:t>P</a:t>
                      </a:r>
                      <a:r>
                        <a:rPr lang="en-US" sz="800" b="1" dirty="0">
                          <a:latin typeface="+mn-lt"/>
                          <a:ea typeface="Times New Roman"/>
                          <a:cs typeface="Times New Roman"/>
                        </a:rPr>
                        <a:t>LAN A</a:t>
                      </a:r>
                      <a:r>
                        <a:rPr lang="en-US" sz="800" b="1" spc="-5" dirty="0">
                          <a:latin typeface="+mn-lt"/>
                          <a:ea typeface="Times New Roman"/>
                          <a:cs typeface="Times New Roman"/>
                        </a:rPr>
                        <a:t>C</a:t>
                      </a:r>
                      <a:r>
                        <a:rPr lang="en-US" sz="800" b="1" dirty="0">
                          <a:latin typeface="+mn-lt"/>
                          <a:ea typeface="Times New Roman"/>
                          <a:cs typeface="Times New Roman"/>
                        </a:rPr>
                        <a:t>TI</a:t>
                      </a:r>
                      <a:r>
                        <a:rPr lang="en-US" sz="800" b="1" spc="5" dirty="0">
                          <a:latin typeface="+mn-lt"/>
                          <a:ea typeface="Times New Roman"/>
                          <a:cs typeface="Times New Roman"/>
                        </a:rPr>
                        <a:t>V</a:t>
                      </a:r>
                      <a:r>
                        <a:rPr lang="en-US" sz="800" b="1" dirty="0">
                          <a:latin typeface="+mn-lt"/>
                          <a:ea typeface="Times New Roman"/>
                          <a:cs typeface="Times New Roman"/>
                        </a:rPr>
                        <a:t>A</a:t>
                      </a:r>
                      <a:r>
                        <a:rPr lang="en-US" sz="800" b="1" spc="-5" dirty="0">
                          <a:latin typeface="+mn-lt"/>
                          <a:ea typeface="Times New Roman"/>
                          <a:cs typeface="Times New Roman"/>
                        </a:rPr>
                        <a:t>T</a:t>
                      </a:r>
                      <a:r>
                        <a:rPr lang="en-US" sz="800" b="1" dirty="0">
                          <a:latin typeface="+mn-lt"/>
                          <a:ea typeface="Times New Roman"/>
                          <a:cs typeface="Times New Roman"/>
                        </a:rPr>
                        <a:t>I</a:t>
                      </a:r>
                      <a:r>
                        <a:rPr lang="en-US" sz="800" b="1" spc="5" dirty="0">
                          <a:latin typeface="+mn-lt"/>
                          <a:ea typeface="Times New Roman"/>
                          <a:cs typeface="Times New Roman"/>
                        </a:rPr>
                        <a:t>O</a:t>
                      </a:r>
                      <a:r>
                        <a:rPr lang="en-US" sz="800" b="1" dirty="0">
                          <a:latin typeface="+mn-lt"/>
                          <a:ea typeface="Times New Roman"/>
                          <a:cs typeface="Times New Roman"/>
                        </a:rPr>
                        <a:t>N</a:t>
                      </a:r>
                      <a:endParaRPr lang="en-US" sz="800" dirty="0">
                        <a:latin typeface="+mn-lt"/>
                        <a:ea typeface="Times New Roman"/>
                        <a:cs typeface="Times New Roman"/>
                      </a:endParaRPr>
                    </a:p>
                    <a:p>
                      <a:pPr marL="274320" marR="260350" algn="ctr">
                        <a:lnSpc>
                          <a:spcPts val="1375"/>
                        </a:lnSpc>
                        <a:spcBef>
                          <a:spcPts val="0"/>
                        </a:spcBef>
                        <a:spcAft>
                          <a:spcPts val="0"/>
                        </a:spcAft>
                      </a:pPr>
                      <a:r>
                        <a:rPr lang="en-US" sz="800" b="1" dirty="0">
                          <a:latin typeface="+mn-lt"/>
                          <a:ea typeface="Times New Roman"/>
                          <a:cs typeface="Times New Roman"/>
                        </a:rPr>
                        <a:t>(</a:t>
                      </a:r>
                      <a:r>
                        <a:rPr lang="en-US" sz="800" b="1" spc="-5" dirty="0">
                          <a:latin typeface="+mn-lt"/>
                          <a:ea typeface="Times New Roman"/>
                          <a:cs typeface="Times New Roman"/>
                        </a:rPr>
                        <a:t>F</a:t>
                      </a:r>
                      <a:r>
                        <a:rPr lang="en-US" sz="800" b="1" dirty="0">
                          <a:latin typeface="+mn-lt"/>
                          <a:ea typeface="Times New Roman"/>
                          <a:cs typeface="Times New Roman"/>
                        </a:rPr>
                        <a:t>orm</a:t>
                      </a:r>
                      <a:r>
                        <a:rPr lang="en-US" sz="800" b="1" spc="5" dirty="0">
                          <a:latin typeface="+mn-lt"/>
                          <a:ea typeface="Times New Roman"/>
                          <a:cs typeface="Times New Roman"/>
                        </a:rPr>
                        <a:t>e</a:t>
                      </a:r>
                      <a:r>
                        <a:rPr lang="en-US" sz="800" b="1" dirty="0">
                          <a:latin typeface="+mn-lt"/>
                          <a:ea typeface="Times New Roman"/>
                          <a:cs typeface="Times New Roman"/>
                        </a:rPr>
                        <a:t>r</a:t>
                      </a:r>
                      <a:r>
                        <a:rPr lang="en-US" sz="800" b="1" spc="5" dirty="0">
                          <a:latin typeface="+mn-lt"/>
                          <a:ea typeface="Times New Roman"/>
                          <a:cs typeface="Times New Roman"/>
                        </a:rPr>
                        <a:t>l</a:t>
                      </a:r>
                      <a:r>
                        <a:rPr lang="en-US" sz="800" b="1" dirty="0">
                          <a:latin typeface="+mn-lt"/>
                          <a:ea typeface="Times New Roman"/>
                          <a:cs typeface="Times New Roman"/>
                        </a:rPr>
                        <a:t>y</a:t>
                      </a:r>
                      <a:r>
                        <a:rPr lang="en-US" sz="800" b="1" spc="15" dirty="0">
                          <a:latin typeface="+mn-lt"/>
                          <a:ea typeface="Times New Roman"/>
                          <a:cs typeface="Times New Roman"/>
                        </a:rPr>
                        <a:t> </a:t>
                      </a:r>
                      <a:r>
                        <a:rPr lang="en-US" sz="800" b="1" dirty="0">
                          <a:latin typeface="+mn-lt"/>
                          <a:ea typeface="Times New Roman"/>
                          <a:cs typeface="Times New Roman"/>
                        </a:rPr>
                        <a:t>Code</a:t>
                      </a:r>
                      <a:r>
                        <a:rPr lang="en-US" sz="800" b="1" spc="10" dirty="0">
                          <a:latin typeface="+mn-lt"/>
                          <a:ea typeface="Times New Roman"/>
                          <a:cs typeface="Times New Roman"/>
                        </a:rPr>
                        <a:t> </a:t>
                      </a:r>
                      <a:r>
                        <a:rPr lang="en-US" sz="800" b="1" spc="-10" dirty="0">
                          <a:latin typeface="+mn-lt"/>
                          <a:ea typeface="Times New Roman"/>
                          <a:cs typeface="Times New Roman"/>
                        </a:rPr>
                        <a:t>Y</a:t>
                      </a:r>
                      <a:r>
                        <a:rPr lang="en-US" sz="800" b="1" spc="5" dirty="0">
                          <a:latin typeface="+mn-lt"/>
                          <a:ea typeface="Times New Roman"/>
                          <a:cs typeface="Times New Roman"/>
                        </a:rPr>
                        <a:t>e</a:t>
                      </a:r>
                      <a:r>
                        <a:rPr lang="en-US" sz="800" b="1" dirty="0">
                          <a:latin typeface="+mn-lt"/>
                          <a:ea typeface="Times New Roman"/>
                          <a:cs typeface="Times New Roman"/>
                        </a:rPr>
                        <a:t>l</a:t>
                      </a:r>
                      <a:r>
                        <a:rPr lang="en-US" sz="800" b="1" spc="5" dirty="0">
                          <a:latin typeface="+mn-lt"/>
                          <a:ea typeface="Times New Roman"/>
                          <a:cs typeface="Times New Roman"/>
                        </a:rPr>
                        <a:t>l</a:t>
                      </a:r>
                      <a:r>
                        <a:rPr lang="en-US" sz="800" b="1" dirty="0">
                          <a:latin typeface="+mn-lt"/>
                          <a:ea typeface="Times New Roman"/>
                          <a:cs typeface="Times New Roman"/>
                        </a:rPr>
                        <a:t>ow)</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154940" marR="144780" algn="ctr">
                        <a:lnSpc>
                          <a:spcPts val="1340"/>
                        </a:lnSpc>
                        <a:spcBef>
                          <a:spcPts val="0"/>
                        </a:spcBef>
                        <a:spcAft>
                          <a:spcPts val="0"/>
                        </a:spcAft>
                      </a:pPr>
                      <a:r>
                        <a:rPr lang="en-US" sz="800" b="1" spc="5" dirty="0">
                          <a:latin typeface="+mn-lt"/>
                          <a:ea typeface="Times New Roman"/>
                          <a:cs typeface="Times New Roman"/>
                        </a:rPr>
                        <a:t>E</a:t>
                      </a:r>
                      <a:r>
                        <a:rPr lang="en-US" sz="800" b="1" dirty="0">
                          <a:latin typeface="+mn-lt"/>
                          <a:ea typeface="Times New Roman"/>
                          <a:cs typeface="Times New Roman"/>
                        </a:rPr>
                        <a:t>m</a:t>
                      </a:r>
                      <a:r>
                        <a:rPr lang="en-US" sz="800" b="1" spc="5" dirty="0">
                          <a:latin typeface="+mn-lt"/>
                          <a:ea typeface="Times New Roman"/>
                          <a:cs typeface="Times New Roman"/>
                        </a:rPr>
                        <a:t>e</a:t>
                      </a:r>
                      <a:r>
                        <a:rPr lang="en-US" sz="800" b="1" dirty="0">
                          <a:latin typeface="+mn-lt"/>
                          <a:ea typeface="Times New Roman"/>
                          <a:cs typeface="Times New Roman"/>
                        </a:rPr>
                        <a:t>rg</a:t>
                      </a:r>
                      <a:r>
                        <a:rPr lang="en-US" sz="800" b="1" spc="5" dirty="0">
                          <a:latin typeface="+mn-lt"/>
                          <a:ea typeface="Times New Roman"/>
                          <a:cs typeface="Times New Roman"/>
                        </a:rPr>
                        <a:t>e</a:t>
                      </a:r>
                      <a:r>
                        <a:rPr lang="en-US" sz="800" b="1" dirty="0">
                          <a:latin typeface="+mn-lt"/>
                          <a:ea typeface="Times New Roman"/>
                          <a:cs typeface="Times New Roman"/>
                        </a:rPr>
                        <a:t>n</a:t>
                      </a:r>
                      <a:r>
                        <a:rPr lang="en-US" sz="800" b="1" spc="-10" dirty="0">
                          <a:latin typeface="+mn-lt"/>
                          <a:ea typeface="Times New Roman"/>
                          <a:cs typeface="Times New Roman"/>
                        </a:rPr>
                        <a:t>c</a:t>
                      </a:r>
                      <a:r>
                        <a:rPr lang="en-US" sz="800" b="1" dirty="0">
                          <a:latin typeface="+mn-lt"/>
                          <a:ea typeface="Times New Roman"/>
                          <a:cs typeface="Times New Roman"/>
                        </a:rPr>
                        <a:t>y</a:t>
                      </a:r>
                      <a:r>
                        <a:rPr lang="en-US" sz="800" b="1" spc="45" dirty="0">
                          <a:latin typeface="+mn-lt"/>
                          <a:ea typeface="Times New Roman"/>
                          <a:cs typeface="Times New Roman"/>
                        </a:rPr>
                        <a:t> </a:t>
                      </a:r>
                      <a:r>
                        <a:rPr lang="en-US" sz="800" b="1" spc="5" dirty="0">
                          <a:latin typeface="+mn-lt"/>
                          <a:ea typeface="Times New Roman"/>
                          <a:cs typeface="Times New Roman"/>
                        </a:rPr>
                        <a:t>I</a:t>
                      </a:r>
                      <a:r>
                        <a:rPr lang="en-US" sz="800" b="1" spc="-15" dirty="0">
                          <a:latin typeface="+mn-lt"/>
                          <a:ea typeface="Times New Roman"/>
                          <a:cs typeface="Times New Roman"/>
                        </a:rPr>
                        <a:t>n</a:t>
                      </a:r>
                      <a:r>
                        <a:rPr lang="en-US" sz="800" b="1" spc="5" dirty="0">
                          <a:latin typeface="+mn-lt"/>
                          <a:ea typeface="Times New Roman"/>
                          <a:cs typeface="Times New Roman"/>
                        </a:rPr>
                        <a:t>c</a:t>
                      </a:r>
                      <a:r>
                        <a:rPr lang="en-US" sz="800" b="1" dirty="0">
                          <a:latin typeface="+mn-lt"/>
                          <a:ea typeface="Times New Roman"/>
                          <a:cs typeface="Times New Roman"/>
                        </a:rPr>
                        <a:t>id</a:t>
                      </a:r>
                      <a:r>
                        <a:rPr lang="en-US" sz="800" b="1" spc="5" dirty="0">
                          <a:latin typeface="+mn-lt"/>
                          <a:ea typeface="Times New Roman"/>
                          <a:cs typeface="Times New Roman"/>
                        </a:rPr>
                        <a:t>e</a:t>
                      </a:r>
                      <a:r>
                        <a:rPr lang="en-US" sz="800" b="1" dirty="0">
                          <a:latin typeface="+mn-lt"/>
                          <a:ea typeface="Times New Roman"/>
                          <a:cs typeface="Times New Roman"/>
                        </a:rPr>
                        <a:t>nt</a:t>
                      </a:r>
                      <a:endParaRPr lang="en-US" sz="800" dirty="0">
                        <a:latin typeface="+mn-lt"/>
                        <a:ea typeface="Times New Roman"/>
                        <a:cs typeface="Times New Roman"/>
                      </a:endParaRPr>
                    </a:p>
                    <a:p>
                      <a:pPr marL="190500" marR="180340" algn="ctr">
                        <a:lnSpc>
                          <a:spcPts val="1370"/>
                        </a:lnSpc>
                        <a:spcBef>
                          <a:spcPts val="30"/>
                        </a:spcBef>
                        <a:spcAft>
                          <a:spcPts val="0"/>
                        </a:spcAft>
                      </a:pPr>
                      <a:r>
                        <a:rPr lang="en-US" sz="800" b="1" dirty="0">
                          <a:latin typeface="+mn-lt"/>
                          <a:ea typeface="Times New Roman"/>
                          <a:cs typeface="Times New Roman"/>
                        </a:rPr>
                        <a:t>Re</a:t>
                      </a:r>
                      <a:r>
                        <a:rPr lang="en-US" sz="800" b="1" spc="5" dirty="0">
                          <a:latin typeface="+mn-lt"/>
                          <a:ea typeface="Times New Roman"/>
                          <a:cs typeface="Times New Roman"/>
                        </a:rPr>
                        <a:t>s</a:t>
                      </a:r>
                      <a:r>
                        <a:rPr lang="en-US" sz="800" b="1" dirty="0">
                          <a:latin typeface="+mn-lt"/>
                          <a:ea typeface="Times New Roman"/>
                          <a:cs typeface="Times New Roman"/>
                        </a:rPr>
                        <a:t>po</a:t>
                      </a:r>
                      <a:r>
                        <a:rPr lang="en-US" sz="800" b="1" spc="-5" dirty="0">
                          <a:latin typeface="+mn-lt"/>
                          <a:ea typeface="Times New Roman"/>
                          <a:cs typeface="Times New Roman"/>
                        </a:rPr>
                        <a:t>n</a:t>
                      </a:r>
                      <a:r>
                        <a:rPr lang="en-US" sz="800" b="1" spc="5" dirty="0">
                          <a:latin typeface="+mn-lt"/>
                          <a:ea typeface="Times New Roman"/>
                          <a:cs typeface="Times New Roman"/>
                        </a:rPr>
                        <a:t>s</a:t>
                      </a:r>
                      <a:r>
                        <a:rPr lang="en-US" sz="800" b="1" dirty="0">
                          <a:latin typeface="+mn-lt"/>
                          <a:ea typeface="Times New Roman"/>
                          <a:cs typeface="Times New Roman"/>
                        </a:rPr>
                        <a:t>e</a:t>
                      </a:r>
                      <a:r>
                        <a:rPr lang="en-US" sz="800" b="1" spc="45" dirty="0">
                          <a:latin typeface="+mn-lt"/>
                          <a:ea typeface="Times New Roman"/>
                          <a:cs typeface="Times New Roman"/>
                        </a:rPr>
                        <a:t> </a:t>
                      </a:r>
                      <a:r>
                        <a:rPr lang="en-US" sz="800" b="1" dirty="0">
                          <a:latin typeface="+mn-lt"/>
                          <a:ea typeface="Times New Roman"/>
                          <a:cs typeface="Times New Roman"/>
                        </a:rPr>
                        <a:t>prog</a:t>
                      </a:r>
                      <a:r>
                        <a:rPr lang="en-US" sz="800" b="1" spc="-10" dirty="0">
                          <a:latin typeface="+mn-lt"/>
                          <a:ea typeface="Times New Roman"/>
                          <a:cs typeface="Times New Roman"/>
                        </a:rPr>
                        <a:t>r</a:t>
                      </a:r>
                      <a:r>
                        <a:rPr lang="en-US" sz="800" b="1" spc="5" dirty="0">
                          <a:latin typeface="+mn-lt"/>
                          <a:ea typeface="Times New Roman"/>
                          <a:cs typeface="Times New Roman"/>
                        </a:rPr>
                        <a:t>a</a:t>
                      </a:r>
                      <a:r>
                        <a:rPr lang="en-US" sz="800" b="1" dirty="0">
                          <a:latin typeface="+mn-lt"/>
                          <a:ea typeface="Times New Roman"/>
                          <a:cs typeface="Times New Roman"/>
                        </a:rPr>
                        <a:t>m </a:t>
                      </a:r>
                      <a:r>
                        <a:rPr lang="en-US" sz="800" b="1" spc="5" dirty="0">
                          <a:latin typeface="+mn-lt"/>
                          <a:ea typeface="Times New Roman"/>
                          <a:cs typeface="Times New Roman"/>
                        </a:rPr>
                        <a:t>s</a:t>
                      </a:r>
                      <a:r>
                        <a:rPr lang="en-US" sz="800" b="1" dirty="0">
                          <a:latin typeface="+mn-lt"/>
                          <a:ea typeface="Times New Roman"/>
                          <a:cs typeface="Times New Roman"/>
                        </a:rPr>
                        <a:t>tartu</a:t>
                      </a:r>
                      <a:r>
                        <a:rPr lang="en-US" sz="800" b="1" spc="-5" dirty="0">
                          <a:latin typeface="+mn-lt"/>
                          <a:ea typeface="Times New Roman"/>
                          <a:cs typeface="Times New Roman"/>
                        </a:rPr>
                        <a:t>p</a:t>
                      </a:r>
                      <a:r>
                        <a:rPr lang="en-US" sz="800" b="1" dirty="0">
                          <a:latin typeface="+mn-lt"/>
                          <a:ea typeface="Times New Roman"/>
                          <a:cs typeface="Times New Roman"/>
                        </a:rPr>
                        <a:t>.</a:t>
                      </a:r>
                      <a:endParaRPr lang="en-US" sz="800" dirty="0">
                        <a:latin typeface="+mn-lt"/>
                        <a:ea typeface="Times New Roman"/>
                        <a:cs typeface="Times New Roman"/>
                      </a:endParaRPr>
                    </a:p>
                    <a:p>
                      <a:pPr marL="294005" marR="284480" algn="ctr">
                        <a:lnSpc>
                          <a:spcPts val="1360"/>
                        </a:lnSpc>
                        <a:spcBef>
                          <a:spcPts val="0"/>
                        </a:spcBef>
                        <a:spcAft>
                          <a:spcPts val="0"/>
                        </a:spcAft>
                      </a:pPr>
                      <a:r>
                        <a:rPr lang="en-US" sz="800" b="1" dirty="0">
                          <a:latin typeface="+mn-lt"/>
                          <a:ea typeface="Times New Roman"/>
                          <a:cs typeface="Times New Roman"/>
                        </a:rPr>
                        <a:t>Le</a:t>
                      </a:r>
                      <a:r>
                        <a:rPr lang="en-US" sz="800" b="1" spc="5" dirty="0">
                          <a:latin typeface="+mn-lt"/>
                          <a:ea typeface="Times New Roman"/>
                          <a:cs typeface="Times New Roman"/>
                        </a:rPr>
                        <a:t>ve</a:t>
                      </a:r>
                      <a:r>
                        <a:rPr lang="en-US" sz="800" b="1" spc="-10" dirty="0">
                          <a:latin typeface="+mn-lt"/>
                          <a:ea typeface="Times New Roman"/>
                          <a:cs typeface="Times New Roman"/>
                        </a:rPr>
                        <a:t>l</a:t>
                      </a:r>
                      <a:r>
                        <a:rPr lang="en-US" sz="800" b="1" dirty="0">
                          <a:latin typeface="+mn-lt"/>
                          <a:ea typeface="Times New Roman"/>
                          <a:cs typeface="Times New Roman"/>
                        </a:rPr>
                        <a:t>s</a:t>
                      </a:r>
                      <a:r>
                        <a:rPr lang="en-US" sz="800" b="1" spc="5" dirty="0">
                          <a:latin typeface="+mn-lt"/>
                          <a:ea typeface="Times New Roman"/>
                          <a:cs typeface="Times New Roman"/>
                        </a:rPr>
                        <a:t> 1</a:t>
                      </a:r>
                      <a:r>
                        <a:rPr lang="en-US" sz="800" b="1" dirty="0">
                          <a:latin typeface="+mn-lt"/>
                          <a:ea typeface="Times New Roman"/>
                          <a:cs typeface="Times New Roman"/>
                        </a:rPr>
                        <a:t>,</a:t>
                      </a:r>
                      <a:r>
                        <a:rPr lang="en-US" sz="800" b="1" spc="-10" dirty="0">
                          <a:latin typeface="+mn-lt"/>
                          <a:ea typeface="Times New Roman"/>
                          <a:cs typeface="Times New Roman"/>
                        </a:rPr>
                        <a:t> </a:t>
                      </a:r>
                      <a:r>
                        <a:rPr lang="en-US" sz="800" b="1" spc="5" dirty="0">
                          <a:latin typeface="+mn-lt"/>
                          <a:ea typeface="Times New Roman"/>
                          <a:cs typeface="Times New Roman"/>
                        </a:rPr>
                        <a:t>2</a:t>
                      </a:r>
                      <a:r>
                        <a:rPr lang="en-US" sz="800" b="1" dirty="0">
                          <a:latin typeface="+mn-lt"/>
                          <a:ea typeface="Times New Roman"/>
                          <a:cs typeface="Times New Roman"/>
                        </a:rPr>
                        <a:t>,</a:t>
                      </a:r>
                      <a:r>
                        <a:rPr lang="en-US" sz="800" b="1" spc="-5" dirty="0">
                          <a:latin typeface="+mn-lt"/>
                          <a:ea typeface="Times New Roman"/>
                          <a:cs typeface="Times New Roman"/>
                        </a:rPr>
                        <a:t> </a:t>
                      </a:r>
                      <a:r>
                        <a:rPr lang="en-US" sz="800" b="1" spc="5" dirty="0">
                          <a:latin typeface="+mn-lt"/>
                          <a:ea typeface="Times New Roman"/>
                          <a:cs typeface="Times New Roman"/>
                        </a:rPr>
                        <a:t>3</a:t>
                      </a:r>
                      <a:r>
                        <a:rPr lang="en-US" sz="800" b="1" dirty="0">
                          <a:latin typeface="+mn-lt"/>
                          <a:ea typeface="Times New Roman"/>
                          <a:cs typeface="Times New Roman"/>
                        </a:rPr>
                        <a:t>,</a:t>
                      </a:r>
                      <a:r>
                        <a:rPr lang="en-US" sz="800" b="1" spc="-5" dirty="0">
                          <a:latin typeface="+mn-lt"/>
                          <a:ea typeface="Times New Roman"/>
                          <a:cs typeface="Times New Roman"/>
                        </a:rPr>
                        <a:t> </a:t>
                      </a:r>
                      <a:r>
                        <a:rPr lang="en-US" sz="800" b="1" dirty="0">
                          <a:latin typeface="+mn-lt"/>
                          <a:ea typeface="Times New Roman"/>
                          <a:cs typeface="Times New Roman"/>
                        </a:rPr>
                        <a:t>4</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9070" marR="168910" algn="ctr">
                        <a:lnSpc>
                          <a:spcPts val="1340"/>
                        </a:lnSpc>
                        <a:spcBef>
                          <a:spcPts val="0"/>
                        </a:spcBef>
                        <a:spcAft>
                          <a:spcPts val="0"/>
                        </a:spcAft>
                      </a:pPr>
                      <a:r>
                        <a:rPr lang="en-US" sz="800" b="1" dirty="0">
                          <a:latin typeface="+mn-lt"/>
                          <a:ea typeface="Times New Roman"/>
                          <a:cs typeface="Times New Roman"/>
                        </a:rPr>
                        <a:t>Report</a:t>
                      </a:r>
                      <a:r>
                        <a:rPr lang="en-US" sz="800" b="1" spc="45" dirty="0">
                          <a:latin typeface="+mn-lt"/>
                          <a:ea typeface="Times New Roman"/>
                          <a:cs typeface="Times New Roman"/>
                        </a:rPr>
                        <a:t> </a:t>
                      </a:r>
                      <a:r>
                        <a:rPr lang="en-US" sz="800" b="1" spc="-5" dirty="0">
                          <a:latin typeface="+mn-lt"/>
                          <a:ea typeface="Times New Roman"/>
                          <a:cs typeface="Times New Roman"/>
                        </a:rPr>
                        <a:t>t</a:t>
                      </a:r>
                      <a:r>
                        <a:rPr lang="en-US" sz="800" b="1" dirty="0">
                          <a:latin typeface="+mn-lt"/>
                          <a:ea typeface="Times New Roman"/>
                          <a:cs typeface="Times New Roman"/>
                        </a:rPr>
                        <a:t>o</a:t>
                      </a:r>
                      <a:r>
                        <a:rPr lang="en-US" sz="800" b="1" spc="15" dirty="0">
                          <a:latin typeface="+mn-lt"/>
                          <a:ea typeface="Times New Roman"/>
                          <a:cs typeface="Times New Roman"/>
                        </a:rPr>
                        <a:t> </a:t>
                      </a:r>
                      <a:r>
                        <a:rPr lang="en-US" sz="800" b="1" spc="5" dirty="0">
                          <a:latin typeface="+mn-lt"/>
                          <a:ea typeface="Times New Roman"/>
                          <a:cs typeface="Times New Roman"/>
                        </a:rPr>
                        <a:t>s</a:t>
                      </a:r>
                      <a:r>
                        <a:rPr lang="en-US" sz="800" b="1" dirty="0">
                          <a:latin typeface="+mn-lt"/>
                          <a:ea typeface="Times New Roman"/>
                          <a:cs typeface="Times New Roman"/>
                        </a:rPr>
                        <a:t>upe</a:t>
                      </a:r>
                      <a:r>
                        <a:rPr lang="en-US" sz="800" b="1" spc="5" dirty="0">
                          <a:latin typeface="+mn-lt"/>
                          <a:ea typeface="Times New Roman"/>
                          <a:cs typeface="Times New Roman"/>
                        </a:rPr>
                        <a:t>rv</a:t>
                      </a:r>
                      <a:r>
                        <a:rPr lang="en-US" sz="800" b="1" dirty="0">
                          <a:latin typeface="+mn-lt"/>
                          <a:ea typeface="Times New Roman"/>
                          <a:cs typeface="Times New Roman"/>
                        </a:rPr>
                        <a:t>i</a:t>
                      </a:r>
                      <a:r>
                        <a:rPr lang="en-US" sz="800" b="1" spc="5" dirty="0">
                          <a:latin typeface="+mn-lt"/>
                          <a:ea typeface="Times New Roman"/>
                          <a:cs typeface="Times New Roman"/>
                        </a:rPr>
                        <a:t>s</a:t>
                      </a:r>
                      <a:r>
                        <a:rPr lang="en-US" sz="800" b="1" dirty="0">
                          <a:latin typeface="+mn-lt"/>
                          <a:ea typeface="Times New Roman"/>
                          <a:cs typeface="Times New Roman"/>
                        </a:rPr>
                        <a:t>o</a:t>
                      </a:r>
                      <a:r>
                        <a:rPr lang="en-US" sz="800" b="1" spc="-10" dirty="0">
                          <a:latin typeface="+mn-lt"/>
                          <a:ea typeface="Times New Roman"/>
                          <a:cs typeface="Times New Roman"/>
                        </a:rPr>
                        <a:t>r</a:t>
                      </a:r>
                      <a:r>
                        <a:rPr lang="en-US" sz="800" b="1" dirty="0">
                          <a:latin typeface="+mn-lt"/>
                          <a:ea typeface="Times New Roman"/>
                          <a:cs typeface="Times New Roman"/>
                        </a:rPr>
                        <a:t>,</a:t>
                      </a:r>
                      <a:r>
                        <a:rPr lang="en-US" sz="800" b="1" spc="110" dirty="0">
                          <a:latin typeface="+mn-lt"/>
                          <a:ea typeface="Times New Roman"/>
                          <a:cs typeface="Times New Roman"/>
                        </a:rPr>
                        <a:t> </a:t>
                      </a:r>
                      <a:r>
                        <a:rPr lang="en-US" sz="800" b="1" spc="-5" dirty="0">
                          <a:latin typeface="+mn-lt"/>
                          <a:ea typeface="Times New Roman"/>
                          <a:cs typeface="Times New Roman"/>
                        </a:rPr>
                        <a:t>a</a:t>
                      </a:r>
                      <a:r>
                        <a:rPr lang="en-US" sz="800" b="1" spc="5" dirty="0">
                          <a:latin typeface="+mn-lt"/>
                          <a:ea typeface="Times New Roman"/>
                          <a:cs typeface="Times New Roman"/>
                        </a:rPr>
                        <a:t>c</a:t>
                      </a:r>
                      <a:r>
                        <a:rPr lang="en-US" sz="800" b="1" dirty="0">
                          <a:latin typeface="+mn-lt"/>
                          <a:ea typeface="Times New Roman"/>
                          <a:cs typeface="Times New Roman"/>
                        </a:rPr>
                        <a:t>t</a:t>
                      </a:r>
                      <a:r>
                        <a:rPr lang="en-US" sz="800" b="1" spc="-10" dirty="0">
                          <a:latin typeface="+mn-lt"/>
                          <a:ea typeface="Times New Roman"/>
                          <a:cs typeface="Times New Roman"/>
                        </a:rPr>
                        <a:t>i</a:t>
                      </a:r>
                      <a:r>
                        <a:rPr lang="en-US" sz="800" b="1" spc="5" dirty="0">
                          <a:latin typeface="+mn-lt"/>
                          <a:ea typeface="Times New Roman"/>
                          <a:cs typeface="Times New Roman"/>
                        </a:rPr>
                        <a:t>va</a:t>
                      </a:r>
                      <a:r>
                        <a:rPr lang="en-US" sz="800" b="1" dirty="0">
                          <a:latin typeface="+mn-lt"/>
                          <a:ea typeface="Times New Roman"/>
                          <a:cs typeface="Times New Roman"/>
                        </a:rPr>
                        <a:t>te</a:t>
                      </a:r>
                      <a:r>
                        <a:rPr lang="en-US" sz="800" b="1" spc="90" dirty="0">
                          <a:latin typeface="+mn-lt"/>
                          <a:ea typeface="Times New Roman"/>
                          <a:cs typeface="Times New Roman"/>
                        </a:rPr>
                        <a:t> </a:t>
                      </a:r>
                      <a:r>
                        <a:rPr lang="en-US" sz="800" b="1" spc="5" dirty="0">
                          <a:latin typeface="+mn-lt"/>
                          <a:ea typeface="Times New Roman"/>
                          <a:cs typeface="Times New Roman"/>
                        </a:rPr>
                        <a:t>a</a:t>
                      </a:r>
                      <a:r>
                        <a:rPr lang="en-US" sz="800" b="1" spc="-15" dirty="0">
                          <a:latin typeface="+mn-lt"/>
                          <a:ea typeface="Times New Roman"/>
                          <a:cs typeface="Times New Roman"/>
                        </a:rPr>
                        <a:t>n</a:t>
                      </a:r>
                      <a:r>
                        <a:rPr lang="en-US" sz="800" b="1" dirty="0">
                          <a:latin typeface="+mn-lt"/>
                          <a:ea typeface="Times New Roman"/>
                          <a:cs typeface="Times New Roman"/>
                        </a:rPr>
                        <a:t>y</a:t>
                      </a:r>
                      <a:endParaRPr lang="en-US" sz="800" dirty="0">
                        <a:latin typeface="+mn-lt"/>
                        <a:ea typeface="Times New Roman"/>
                        <a:cs typeface="Times New Roman"/>
                      </a:endParaRPr>
                    </a:p>
                    <a:p>
                      <a:pPr marL="71755" marR="61595" algn="ctr">
                        <a:lnSpc>
                          <a:spcPts val="1370"/>
                        </a:lnSpc>
                        <a:spcBef>
                          <a:spcPts val="30"/>
                        </a:spcBef>
                        <a:spcAft>
                          <a:spcPts val="0"/>
                        </a:spcAft>
                      </a:pPr>
                      <a:r>
                        <a:rPr lang="en-US" sz="800" b="1" dirty="0">
                          <a:latin typeface="+mn-lt"/>
                          <a:ea typeface="Times New Roman"/>
                          <a:cs typeface="Times New Roman"/>
                        </a:rPr>
                        <a:t>dep</a:t>
                      </a:r>
                      <a:r>
                        <a:rPr lang="en-US" sz="800" b="1" spc="5" dirty="0">
                          <a:latin typeface="+mn-lt"/>
                          <a:ea typeface="Times New Roman"/>
                          <a:cs typeface="Times New Roman"/>
                        </a:rPr>
                        <a:t>a</a:t>
                      </a:r>
                      <a:r>
                        <a:rPr lang="en-US" sz="800" b="1" dirty="0">
                          <a:latin typeface="+mn-lt"/>
                          <a:ea typeface="Times New Roman"/>
                          <a:cs typeface="Times New Roman"/>
                        </a:rPr>
                        <a:t>rtm</a:t>
                      </a:r>
                      <a:r>
                        <a:rPr lang="en-US" sz="800" b="1" spc="5" dirty="0">
                          <a:latin typeface="+mn-lt"/>
                          <a:ea typeface="Times New Roman"/>
                          <a:cs typeface="Times New Roman"/>
                        </a:rPr>
                        <a:t>e</a:t>
                      </a:r>
                      <a:r>
                        <a:rPr lang="en-US" sz="800" b="1" dirty="0">
                          <a:latin typeface="+mn-lt"/>
                          <a:ea typeface="Times New Roman"/>
                          <a:cs typeface="Times New Roman"/>
                        </a:rPr>
                        <a:t>nt</a:t>
                      </a:r>
                      <a:r>
                        <a:rPr lang="en-US" sz="800" b="1" spc="30" dirty="0">
                          <a:latin typeface="+mn-lt"/>
                          <a:ea typeface="Times New Roman"/>
                          <a:cs typeface="Times New Roman"/>
                        </a:rPr>
                        <a:t> </a:t>
                      </a:r>
                      <a:r>
                        <a:rPr lang="en-US" sz="800" b="1" spc="5" dirty="0">
                          <a:latin typeface="+mn-lt"/>
                          <a:ea typeface="Times New Roman"/>
                          <a:cs typeface="Times New Roman"/>
                        </a:rPr>
                        <a:t>s</a:t>
                      </a:r>
                      <a:r>
                        <a:rPr lang="en-US" sz="800" b="1" dirty="0">
                          <a:latin typeface="+mn-lt"/>
                          <a:ea typeface="Times New Roman"/>
                          <a:cs typeface="Times New Roman"/>
                        </a:rPr>
                        <a:t>p</a:t>
                      </a:r>
                      <a:r>
                        <a:rPr lang="en-US" sz="800" b="1" spc="-10" dirty="0">
                          <a:latin typeface="+mn-lt"/>
                          <a:ea typeface="Times New Roman"/>
                          <a:cs typeface="Times New Roman"/>
                        </a:rPr>
                        <a:t>e</a:t>
                      </a:r>
                      <a:r>
                        <a:rPr lang="en-US" sz="800" b="1" spc="5" dirty="0">
                          <a:latin typeface="+mn-lt"/>
                          <a:ea typeface="Times New Roman"/>
                          <a:cs typeface="Times New Roman"/>
                        </a:rPr>
                        <a:t>c</a:t>
                      </a:r>
                      <a:r>
                        <a:rPr lang="en-US" sz="800" b="1" dirty="0">
                          <a:latin typeface="+mn-lt"/>
                          <a:ea typeface="Times New Roman"/>
                          <a:cs typeface="Times New Roman"/>
                        </a:rPr>
                        <a:t>ific</a:t>
                      </a:r>
                      <a:r>
                        <a:rPr lang="en-US" sz="800" b="1" spc="55" dirty="0">
                          <a:latin typeface="+mn-lt"/>
                          <a:ea typeface="Times New Roman"/>
                          <a:cs typeface="Times New Roman"/>
                        </a:rPr>
                        <a:t> </a:t>
                      </a:r>
                      <a:r>
                        <a:rPr lang="en-US" sz="800" b="1" dirty="0">
                          <a:latin typeface="+mn-lt"/>
                          <a:ea typeface="Times New Roman"/>
                          <a:cs typeface="Times New Roman"/>
                        </a:rPr>
                        <a:t>prot</a:t>
                      </a:r>
                      <a:r>
                        <a:rPr lang="en-US" sz="800" b="1" spc="-10" dirty="0">
                          <a:latin typeface="+mn-lt"/>
                          <a:ea typeface="Times New Roman"/>
                          <a:cs typeface="Times New Roman"/>
                        </a:rPr>
                        <a:t>o</a:t>
                      </a:r>
                      <a:r>
                        <a:rPr lang="en-US" sz="800" b="1" spc="5" dirty="0">
                          <a:latin typeface="+mn-lt"/>
                          <a:ea typeface="Times New Roman"/>
                          <a:cs typeface="Times New Roman"/>
                        </a:rPr>
                        <a:t>c</a:t>
                      </a:r>
                      <a:r>
                        <a:rPr lang="en-US" sz="800" b="1" dirty="0">
                          <a:latin typeface="+mn-lt"/>
                          <a:ea typeface="Times New Roman"/>
                          <a:cs typeface="Times New Roman"/>
                        </a:rPr>
                        <a:t>ol</a:t>
                      </a:r>
                      <a:r>
                        <a:rPr lang="en-US" sz="800" b="1" spc="5" dirty="0">
                          <a:latin typeface="+mn-lt"/>
                          <a:ea typeface="Times New Roman"/>
                          <a:cs typeface="Times New Roman"/>
                        </a:rPr>
                        <a:t>s</a:t>
                      </a:r>
                      <a:r>
                        <a:rPr lang="en-US" sz="800" b="1" dirty="0">
                          <a:latin typeface="+mn-lt"/>
                          <a:ea typeface="Times New Roman"/>
                          <a:cs typeface="Times New Roman"/>
                        </a:rPr>
                        <a:t>,</a:t>
                      </a:r>
                      <a:r>
                        <a:rPr lang="en-US" sz="800" b="1" spc="25" dirty="0">
                          <a:latin typeface="+mn-lt"/>
                          <a:ea typeface="Times New Roman"/>
                          <a:cs typeface="Times New Roman"/>
                        </a:rPr>
                        <a:t> </a:t>
                      </a:r>
                      <a:r>
                        <a:rPr lang="en-US" sz="800" b="1" spc="5" dirty="0">
                          <a:latin typeface="+mn-lt"/>
                          <a:ea typeface="Times New Roman"/>
                          <a:cs typeface="Times New Roman"/>
                        </a:rPr>
                        <a:t>s</a:t>
                      </a:r>
                      <a:r>
                        <a:rPr lang="en-US" sz="800" b="1" dirty="0">
                          <a:latin typeface="+mn-lt"/>
                          <a:ea typeface="Times New Roman"/>
                          <a:cs typeface="Times New Roman"/>
                        </a:rPr>
                        <a:t>ubmit </a:t>
                      </a:r>
                      <a:r>
                        <a:rPr lang="en-US" sz="800" b="1" spc="5" dirty="0">
                          <a:latin typeface="+mn-lt"/>
                          <a:ea typeface="Times New Roman"/>
                          <a:cs typeface="Times New Roman"/>
                        </a:rPr>
                        <a:t>s</a:t>
                      </a:r>
                      <a:r>
                        <a:rPr lang="en-US" sz="800" b="1" dirty="0">
                          <a:latin typeface="+mn-lt"/>
                          <a:ea typeface="Times New Roman"/>
                          <a:cs typeface="Times New Roman"/>
                        </a:rPr>
                        <a:t>taf</a:t>
                      </a:r>
                      <a:r>
                        <a:rPr lang="en-US" sz="800" b="1" spc="-5" dirty="0">
                          <a:latin typeface="+mn-lt"/>
                          <a:ea typeface="Times New Roman"/>
                          <a:cs typeface="Times New Roman"/>
                        </a:rPr>
                        <a:t>f</a:t>
                      </a:r>
                      <a:r>
                        <a:rPr lang="en-US" sz="800" b="1" dirty="0">
                          <a:latin typeface="+mn-lt"/>
                          <a:ea typeface="Times New Roman"/>
                          <a:cs typeface="Times New Roman"/>
                        </a:rPr>
                        <a:t>ing/b</a:t>
                      </a:r>
                      <a:r>
                        <a:rPr lang="en-US" sz="800" b="1" spc="5" dirty="0">
                          <a:latin typeface="+mn-lt"/>
                          <a:ea typeface="Times New Roman"/>
                          <a:cs typeface="Times New Roman"/>
                        </a:rPr>
                        <a:t>e</a:t>
                      </a:r>
                      <a:r>
                        <a:rPr lang="en-US" sz="800" b="1" dirty="0">
                          <a:latin typeface="+mn-lt"/>
                          <a:ea typeface="Times New Roman"/>
                          <a:cs typeface="Times New Roman"/>
                        </a:rPr>
                        <a:t>d</a:t>
                      </a:r>
                      <a:r>
                        <a:rPr lang="en-US" sz="800" b="1" spc="45" dirty="0">
                          <a:latin typeface="+mn-lt"/>
                          <a:ea typeface="Times New Roman"/>
                          <a:cs typeface="Times New Roman"/>
                        </a:rPr>
                        <a:t> </a:t>
                      </a:r>
                      <a:r>
                        <a:rPr lang="en-US" sz="800" b="1" dirty="0">
                          <a:latin typeface="+mn-lt"/>
                          <a:ea typeface="Times New Roman"/>
                          <a:cs typeface="Times New Roman"/>
                        </a:rPr>
                        <a:t>in</a:t>
                      </a:r>
                      <a:r>
                        <a:rPr lang="en-US" sz="800" b="1" spc="-5" dirty="0">
                          <a:latin typeface="+mn-lt"/>
                          <a:ea typeface="Times New Roman"/>
                          <a:cs typeface="Times New Roman"/>
                        </a:rPr>
                        <a:t>f</a:t>
                      </a:r>
                      <a:r>
                        <a:rPr lang="en-US" sz="800" b="1" dirty="0">
                          <a:latin typeface="+mn-lt"/>
                          <a:ea typeface="Times New Roman"/>
                          <a:cs typeface="Times New Roman"/>
                        </a:rPr>
                        <a:t>o</a:t>
                      </a:r>
                      <a:r>
                        <a:rPr lang="en-US" sz="800" b="1" spc="5" dirty="0">
                          <a:latin typeface="+mn-lt"/>
                          <a:ea typeface="Times New Roman"/>
                          <a:cs typeface="Times New Roman"/>
                        </a:rPr>
                        <a:t> </a:t>
                      </a:r>
                      <a:r>
                        <a:rPr lang="en-US" sz="800" b="1" dirty="0">
                          <a:latin typeface="+mn-lt"/>
                          <a:ea typeface="Times New Roman"/>
                          <a:cs typeface="Times New Roman"/>
                        </a:rPr>
                        <a:t>f</a:t>
                      </a:r>
                      <a:r>
                        <a:rPr lang="en-US" sz="800" b="1" spc="-5" dirty="0">
                          <a:latin typeface="+mn-lt"/>
                          <a:ea typeface="Times New Roman"/>
                          <a:cs typeface="Times New Roman"/>
                        </a:rPr>
                        <a:t>o</a:t>
                      </a:r>
                      <a:r>
                        <a:rPr lang="en-US" sz="800" b="1" dirty="0">
                          <a:latin typeface="+mn-lt"/>
                          <a:ea typeface="Times New Roman"/>
                          <a:cs typeface="Times New Roman"/>
                        </a:rPr>
                        <a:t>r</a:t>
                      </a:r>
                      <a:r>
                        <a:rPr lang="en-US" sz="800" b="1" spc="5" dirty="0">
                          <a:latin typeface="+mn-lt"/>
                          <a:ea typeface="Times New Roman"/>
                          <a:cs typeface="Times New Roman"/>
                        </a:rPr>
                        <a:t> </a:t>
                      </a:r>
                      <a:r>
                        <a:rPr lang="en-US" sz="800" b="1" dirty="0">
                          <a:latin typeface="+mn-lt"/>
                          <a:ea typeface="Times New Roman"/>
                          <a:cs typeface="Times New Roman"/>
                        </a:rPr>
                        <a:t>l</a:t>
                      </a:r>
                      <a:r>
                        <a:rPr lang="en-US" sz="800" b="1" spc="5" dirty="0">
                          <a:latin typeface="+mn-lt"/>
                          <a:ea typeface="Times New Roman"/>
                          <a:cs typeface="Times New Roman"/>
                        </a:rPr>
                        <a:t>e</a:t>
                      </a:r>
                      <a:r>
                        <a:rPr lang="en-US" sz="800" b="1" spc="-5" dirty="0">
                          <a:latin typeface="+mn-lt"/>
                          <a:ea typeface="Times New Roman"/>
                          <a:cs typeface="Times New Roman"/>
                        </a:rPr>
                        <a:t>v</a:t>
                      </a:r>
                      <a:r>
                        <a:rPr lang="en-US" sz="800" b="1" spc="5" dirty="0">
                          <a:latin typeface="+mn-lt"/>
                          <a:ea typeface="Times New Roman"/>
                          <a:cs typeface="Times New Roman"/>
                        </a:rPr>
                        <a:t>e</a:t>
                      </a:r>
                      <a:r>
                        <a:rPr lang="en-US" sz="800" b="1" dirty="0">
                          <a:latin typeface="+mn-lt"/>
                          <a:ea typeface="Times New Roman"/>
                          <a:cs typeface="Times New Roman"/>
                        </a:rPr>
                        <a:t>l</a:t>
                      </a:r>
                      <a:r>
                        <a:rPr lang="en-US" sz="800" b="1" spc="25" dirty="0">
                          <a:latin typeface="+mn-lt"/>
                          <a:ea typeface="Times New Roman"/>
                          <a:cs typeface="Times New Roman"/>
                        </a:rPr>
                        <a:t> </a:t>
                      </a:r>
                      <a:r>
                        <a:rPr lang="en-US" sz="800" b="1" dirty="0">
                          <a:latin typeface="+mn-lt"/>
                          <a:ea typeface="Times New Roman"/>
                          <a:cs typeface="Times New Roman"/>
                        </a:rPr>
                        <a:t>3</a:t>
                      </a:r>
                      <a:r>
                        <a:rPr lang="en-US" sz="800" b="1" spc="15" dirty="0">
                          <a:latin typeface="+mn-lt"/>
                          <a:ea typeface="Times New Roman"/>
                          <a:cs typeface="Times New Roman"/>
                        </a:rPr>
                        <a:t> </a:t>
                      </a:r>
                      <a:r>
                        <a:rPr lang="en-US" sz="800" b="1" dirty="0">
                          <a:latin typeface="+mn-lt"/>
                          <a:ea typeface="Times New Roman"/>
                          <a:cs typeface="Times New Roman"/>
                        </a:rPr>
                        <a:t>or</a:t>
                      </a:r>
                      <a:r>
                        <a:rPr lang="en-US" sz="800" b="1" spc="10" dirty="0">
                          <a:latin typeface="+mn-lt"/>
                          <a:ea typeface="Times New Roman"/>
                          <a:cs typeface="Times New Roman"/>
                        </a:rPr>
                        <a:t> </a:t>
                      </a:r>
                      <a:r>
                        <a:rPr lang="en-US" sz="800" b="1" dirty="0">
                          <a:latin typeface="+mn-lt"/>
                          <a:ea typeface="Times New Roman"/>
                          <a:cs typeface="Times New Roman"/>
                        </a:rPr>
                        <a:t>higher.</a:t>
                      </a:r>
                      <a:endParaRPr lang="en-US" sz="800" dirty="0">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FF0000"/>
                </a:solidFill>
              </a:rPr>
              <a:t>Code Red</a:t>
            </a:r>
            <a:endParaRPr lang="en-US" sz="4000" dirty="0">
              <a:solidFill>
                <a:srgbClr val="FF0000"/>
              </a:solidFill>
            </a:endParaRPr>
          </a:p>
        </p:txBody>
      </p:sp>
      <p:sp>
        <p:nvSpPr>
          <p:cNvPr id="3" name="Content Placeholder 2"/>
          <p:cNvSpPr>
            <a:spLocks noGrp="1"/>
          </p:cNvSpPr>
          <p:nvPr>
            <p:ph sz="quarter" idx="1"/>
          </p:nvPr>
        </p:nvSpPr>
        <p:spPr/>
        <p:txBody>
          <a:bodyPr>
            <a:normAutofit fontScale="85000" lnSpcReduction="20000"/>
          </a:bodyPr>
          <a:lstStyle/>
          <a:p>
            <a:r>
              <a:rPr lang="en-US" sz="2800" dirty="0" smtClean="0"/>
              <a:t>Buildings are designed with fire safety in mind.</a:t>
            </a:r>
          </a:p>
          <a:p>
            <a:r>
              <a:rPr lang="en-US" dirty="0" smtClean="0"/>
              <a:t>Fire/Smoke walls help contain smoke into compartments.</a:t>
            </a:r>
          </a:p>
          <a:p>
            <a:r>
              <a:rPr lang="en-US" dirty="0" smtClean="0"/>
              <a:t>Fire Doors shut automatically when smoke alarms are activated and also help to contain fire.</a:t>
            </a:r>
          </a:p>
          <a:p>
            <a:r>
              <a:rPr lang="en-US" dirty="0" smtClean="0"/>
              <a:t>Corridors are designed to give a safe way to exit the building.</a:t>
            </a:r>
          </a:p>
          <a:p>
            <a:pPr>
              <a:lnSpc>
                <a:spcPct val="90000"/>
              </a:lnSpc>
            </a:pPr>
            <a:r>
              <a:rPr lang="en-US" sz="2800" dirty="0" smtClean="0"/>
              <a:t>Fire alarm pull stations near  exits and stairwells.</a:t>
            </a:r>
          </a:p>
          <a:p>
            <a:pPr>
              <a:lnSpc>
                <a:spcPct val="90000"/>
              </a:lnSpc>
            </a:pPr>
            <a:r>
              <a:rPr lang="en-US" sz="2800" dirty="0" smtClean="0"/>
              <a:t>When a fire alarm pull station is activated…</a:t>
            </a:r>
          </a:p>
          <a:p>
            <a:pPr>
              <a:lnSpc>
                <a:spcPct val="90000"/>
              </a:lnSpc>
              <a:buFont typeface="Wingdings" pitchFamily="2" charset="2"/>
              <a:buNone/>
            </a:pPr>
            <a:r>
              <a:rPr lang="en-US" sz="2800" dirty="0" smtClean="0"/>
              <a:t>	-the fire alarm will sound</a:t>
            </a:r>
          </a:p>
          <a:p>
            <a:pPr>
              <a:lnSpc>
                <a:spcPct val="90000"/>
              </a:lnSpc>
              <a:buFont typeface="Wingdings" pitchFamily="2" charset="2"/>
              <a:buNone/>
            </a:pPr>
            <a:r>
              <a:rPr lang="en-US" sz="2800" dirty="0" smtClean="0"/>
              <a:t>	-Fire doors will close</a:t>
            </a:r>
          </a:p>
          <a:p>
            <a:pPr>
              <a:lnSpc>
                <a:spcPct val="90000"/>
              </a:lnSpc>
              <a:buFont typeface="Wingdings" pitchFamily="2" charset="2"/>
              <a:buNone/>
            </a:pPr>
            <a:r>
              <a:rPr lang="en-US" sz="2800" dirty="0" smtClean="0"/>
              <a:t>	-strobe lights are activated</a:t>
            </a:r>
          </a:p>
          <a:p>
            <a:pPr>
              <a:lnSpc>
                <a:spcPct val="90000"/>
              </a:lnSpc>
              <a:buFont typeface="Wingdings" pitchFamily="2" charset="2"/>
              <a:buNone/>
            </a:pPr>
            <a:r>
              <a:rPr lang="en-US" sz="2800" dirty="0" smtClean="0"/>
              <a:t>	-Elevators move to the  ground floor and are disabled.</a:t>
            </a:r>
          </a:p>
          <a:p>
            <a:pPr>
              <a:lnSpc>
                <a:spcPct val="90000"/>
              </a:lnSpc>
            </a:pPr>
            <a:r>
              <a:rPr lang="en-US" sz="2800" dirty="0" smtClean="0"/>
              <a:t>You should be familiar with the location and operation of fire extinguishers!!</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Code Red</a:t>
            </a:r>
            <a:r>
              <a:rPr lang="en-US" sz="3600" dirty="0" smtClean="0"/>
              <a:t>: What to Do in Case of a Fire</a:t>
            </a:r>
            <a:endParaRPr lang="en-US" dirty="0"/>
          </a:p>
        </p:txBody>
      </p:sp>
      <p:sp>
        <p:nvSpPr>
          <p:cNvPr id="3" name="Content Placeholder 2"/>
          <p:cNvSpPr>
            <a:spLocks noGrp="1"/>
          </p:cNvSpPr>
          <p:nvPr>
            <p:ph sz="quarter" idx="1"/>
          </p:nvPr>
        </p:nvSpPr>
        <p:spPr>
          <a:xfrm>
            <a:off x="301752" y="1527048"/>
            <a:ext cx="8503920" cy="4264152"/>
          </a:xfrm>
        </p:spPr>
        <p:txBody>
          <a:bodyPr>
            <a:normAutofit/>
          </a:bodyPr>
          <a:lstStyle/>
          <a:p>
            <a:pPr marL="0" indent="0">
              <a:spcBef>
                <a:spcPts val="0"/>
              </a:spcBef>
              <a:buFont typeface="Wingdings" pitchFamily="2" charset="2"/>
              <a:buChar char="q"/>
            </a:pPr>
            <a:r>
              <a:rPr lang="en-US" sz="2800" dirty="0" smtClean="0"/>
              <a:t>Remember the acronym </a:t>
            </a:r>
            <a:r>
              <a:rPr lang="en-US" sz="2800" b="1" dirty="0" smtClean="0">
                <a:solidFill>
                  <a:srgbClr val="FF0000"/>
                </a:solidFill>
              </a:rPr>
              <a:t>RACE</a:t>
            </a:r>
          </a:p>
          <a:p>
            <a:pPr marL="0" indent="0">
              <a:spcBef>
                <a:spcPts val="0"/>
              </a:spcBef>
              <a:buNone/>
            </a:pPr>
            <a:endParaRPr lang="en-US" sz="2800" dirty="0" smtClean="0"/>
          </a:p>
          <a:p>
            <a:pPr marL="0" indent="0">
              <a:spcBef>
                <a:spcPts val="0"/>
              </a:spcBef>
              <a:buNone/>
            </a:pPr>
            <a:r>
              <a:rPr lang="en-US" sz="2800" b="1" dirty="0" smtClean="0">
                <a:solidFill>
                  <a:srgbClr val="FF0000"/>
                </a:solidFill>
              </a:rPr>
              <a:t>R</a:t>
            </a:r>
            <a:r>
              <a:rPr lang="en-US" sz="2800" dirty="0" smtClean="0">
                <a:solidFill>
                  <a:schemeClr val="tx1"/>
                </a:solidFill>
              </a:rPr>
              <a:t>escue anyone in the immediate area of the fire</a:t>
            </a:r>
          </a:p>
          <a:p>
            <a:pPr marL="0" lvl="1" indent="0">
              <a:spcBef>
                <a:spcPts val="0"/>
              </a:spcBef>
              <a:buNone/>
            </a:pPr>
            <a:r>
              <a:rPr lang="en-US" sz="2800" b="1" dirty="0" smtClean="0">
                <a:solidFill>
                  <a:srgbClr val="FF0000"/>
                </a:solidFill>
              </a:rPr>
              <a:t>A</a:t>
            </a:r>
            <a:r>
              <a:rPr lang="en-US" sz="2800" dirty="0" smtClean="0">
                <a:solidFill>
                  <a:schemeClr val="tx1"/>
                </a:solidFill>
              </a:rPr>
              <a:t>ctivate the alarm by calling the hospital operator and pull the fire alarm pull stations </a:t>
            </a:r>
          </a:p>
          <a:p>
            <a:pPr marL="0" lvl="1" indent="0">
              <a:spcBef>
                <a:spcPts val="0"/>
              </a:spcBef>
              <a:buNone/>
            </a:pPr>
            <a:r>
              <a:rPr lang="en-US" sz="2800" b="1" dirty="0" smtClean="0">
                <a:solidFill>
                  <a:srgbClr val="FF0000"/>
                </a:solidFill>
              </a:rPr>
              <a:t>C</a:t>
            </a:r>
            <a:r>
              <a:rPr lang="en-US" sz="2800" dirty="0" smtClean="0">
                <a:solidFill>
                  <a:schemeClr val="tx1"/>
                </a:solidFill>
              </a:rPr>
              <a:t>ontain the fire- close doors and windows in the immediate fire area</a:t>
            </a:r>
          </a:p>
          <a:p>
            <a:pPr marL="0" lvl="1" indent="0">
              <a:spcBef>
                <a:spcPts val="0"/>
              </a:spcBef>
              <a:buNone/>
            </a:pPr>
            <a:r>
              <a:rPr lang="en-US" sz="2800" b="1" dirty="0" smtClean="0">
                <a:solidFill>
                  <a:srgbClr val="FF0000"/>
                </a:solidFill>
              </a:rPr>
              <a:t>E</a:t>
            </a:r>
            <a:r>
              <a:rPr lang="en-US" sz="2800" dirty="0" smtClean="0">
                <a:solidFill>
                  <a:schemeClr val="tx1"/>
                </a:solidFill>
              </a:rPr>
              <a:t>xtinguish the fire with the proper fire extinguisher</a:t>
            </a:r>
          </a:p>
          <a:p>
            <a:pPr marL="0" lvl="1" indent="0">
              <a:spcBef>
                <a:spcPts val="0"/>
              </a:spcBef>
              <a:buFont typeface="Courier New" pitchFamily="49" charset="0"/>
              <a:buChar char="o"/>
            </a:pPr>
            <a:endParaRPr lang="en-US" sz="1800" dirty="0" smtClean="0">
              <a:solidFill>
                <a:schemeClr val="tx1"/>
              </a:solidFill>
            </a:endParaRPr>
          </a:p>
          <a:p>
            <a:pPr lvl="1">
              <a:buFont typeface="Courier New" pitchFamily="49" charset="0"/>
              <a:buChar char="o"/>
            </a:pPr>
            <a:endParaRPr lang="en-US" sz="2000"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Code Red</a:t>
            </a:r>
            <a:r>
              <a:rPr lang="en-US" sz="3600" dirty="0" smtClean="0"/>
              <a:t>: What to Do in Case of a Fire</a:t>
            </a:r>
            <a:endParaRPr lang="en-US" dirty="0"/>
          </a:p>
        </p:txBody>
      </p:sp>
      <p:sp>
        <p:nvSpPr>
          <p:cNvPr id="3" name="Content Placeholder 2"/>
          <p:cNvSpPr>
            <a:spLocks noGrp="1"/>
          </p:cNvSpPr>
          <p:nvPr>
            <p:ph sz="quarter" idx="1"/>
          </p:nvPr>
        </p:nvSpPr>
        <p:spPr>
          <a:xfrm>
            <a:off x="301752" y="1527048"/>
            <a:ext cx="8613648" cy="4264152"/>
          </a:xfrm>
        </p:spPr>
        <p:txBody>
          <a:bodyPr>
            <a:normAutofit/>
          </a:bodyPr>
          <a:lstStyle/>
          <a:p>
            <a:pPr marL="0" indent="0">
              <a:spcBef>
                <a:spcPts val="0"/>
              </a:spcBef>
              <a:buFont typeface="Wingdings" pitchFamily="2" charset="2"/>
              <a:buChar char="q"/>
            </a:pPr>
            <a:r>
              <a:rPr lang="en-US" sz="2800" dirty="0" smtClean="0"/>
              <a:t>Remember the acronym </a:t>
            </a:r>
            <a:r>
              <a:rPr lang="en-US" sz="2800" b="1" dirty="0" smtClean="0">
                <a:solidFill>
                  <a:srgbClr val="FF0000"/>
                </a:solidFill>
              </a:rPr>
              <a:t>PASS</a:t>
            </a:r>
          </a:p>
          <a:p>
            <a:pPr marL="0" indent="0">
              <a:spcBef>
                <a:spcPts val="0"/>
              </a:spcBef>
              <a:buFont typeface="Courier New" pitchFamily="49" charset="0"/>
              <a:buChar char="o"/>
            </a:pPr>
            <a:endParaRPr lang="en-US" sz="2800" dirty="0" smtClean="0"/>
          </a:p>
          <a:p>
            <a:pPr marL="0" indent="0">
              <a:spcBef>
                <a:spcPts val="0"/>
              </a:spcBef>
              <a:buNone/>
            </a:pPr>
            <a:r>
              <a:rPr lang="en-US" sz="2800" b="1" dirty="0" smtClean="0">
                <a:solidFill>
                  <a:srgbClr val="FF0000"/>
                </a:solidFill>
              </a:rPr>
              <a:t>P</a:t>
            </a:r>
            <a:r>
              <a:rPr lang="en-US" sz="2800" dirty="0" smtClean="0"/>
              <a:t>ull the pin out of the handle of the fire extinguisher </a:t>
            </a:r>
          </a:p>
          <a:p>
            <a:pPr marL="0" indent="0">
              <a:spcBef>
                <a:spcPts val="0"/>
              </a:spcBef>
              <a:buNone/>
            </a:pPr>
            <a:r>
              <a:rPr lang="en-US" sz="2800" b="1" dirty="0" smtClean="0">
                <a:solidFill>
                  <a:srgbClr val="FF0000"/>
                </a:solidFill>
              </a:rPr>
              <a:t>A</a:t>
            </a:r>
            <a:r>
              <a:rPr lang="en-US" sz="2800" dirty="0" smtClean="0"/>
              <a:t>im the nozzle of the extinguisher at the base of the fire</a:t>
            </a:r>
          </a:p>
          <a:p>
            <a:pPr marL="0" indent="0">
              <a:spcBef>
                <a:spcPts val="0"/>
              </a:spcBef>
              <a:buNone/>
            </a:pPr>
            <a:r>
              <a:rPr lang="en-US" sz="2800" b="1" dirty="0" smtClean="0">
                <a:solidFill>
                  <a:srgbClr val="FF0000"/>
                </a:solidFill>
              </a:rPr>
              <a:t>S</a:t>
            </a:r>
            <a:r>
              <a:rPr lang="en-US" sz="2800" dirty="0" smtClean="0"/>
              <a:t>queeze the handle of the extinguisher to activate the spray</a:t>
            </a:r>
          </a:p>
          <a:p>
            <a:pPr marL="0" indent="0">
              <a:spcBef>
                <a:spcPts val="0"/>
              </a:spcBef>
              <a:buNone/>
            </a:pPr>
            <a:r>
              <a:rPr lang="en-US" sz="2800" b="1" dirty="0" smtClean="0">
                <a:solidFill>
                  <a:srgbClr val="FF0000"/>
                </a:solidFill>
              </a:rPr>
              <a:t>S</a:t>
            </a:r>
            <a:r>
              <a:rPr lang="en-US" sz="2800" dirty="0" smtClean="0"/>
              <a:t>weep the base of the fire with the spray from the extinguisher</a:t>
            </a:r>
          </a:p>
          <a:p>
            <a:pPr marL="0" lvl="1" indent="0">
              <a:spcBef>
                <a:spcPts val="0"/>
              </a:spcBef>
              <a:buFont typeface="Courier New" pitchFamily="49" charset="0"/>
              <a:buChar char="o"/>
            </a:pPr>
            <a:endParaRPr lang="en-US" sz="1800" dirty="0" smtClean="0">
              <a:solidFill>
                <a:schemeClr val="tx1"/>
              </a:solidFill>
            </a:endParaRPr>
          </a:p>
          <a:p>
            <a:pPr lvl="1">
              <a:buFont typeface="Courier New" pitchFamily="49" charset="0"/>
              <a:buChar char="o"/>
            </a:pPr>
            <a:endParaRPr lang="en-US" sz="2000"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1304</TotalTime>
  <Words>1513</Words>
  <Application>Microsoft Office PowerPoint</Application>
  <PresentationFormat>On-screen Show (4:3)</PresentationFormat>
  <Paragraphs>264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Civic</vt:lpstr>
      <vt:lpstr>Safety at Memorial Hospital </vt:lpstr>
      <vt:lpstr>Slide 2</vt:lpstr>
      <vt:lpstr>Patient Safety</vt:lpstr>
      <vt:lpstr>Maintaining a Safe Environment</vt:lpstr>
      <vt:lpstr>Safety for C/O or J/S</vt:lpstr>
      <vt:lpstr>HOSPITAL EMERGENCY CODE SYSTEM </vt:lpstr>
      <vt:lpstr>Code Red</vt:lpstr>
      <vt:lpstr>Code Red: What to Do in Case of a Fire</vt:lpstr>
      <vt:lpstr>Code Red: What to Do in Case of a Fire</vt:lpstr>
      <vt:lpstr>Code Blue – Cardiac/Respiratory Arrest   </vt:lpstr>
      <vt:lpstr>Hazardous Material Spill Hazardous Chemicals  Location - All</vt:lpstr>
      <vt:lpstr>     Missing Infant/Child or Adult</vt:lpstr>
      <vt:lpstr>Infant/Child Abduction</vt:lpstr>
      <vt:lpstr>Infection Control- Hand Washing </vt:lpstr>
      <vt:lpstr>Infection Control- Hand Sanitizer</vt:lpstr>
      <vt:lpstr>Slide 16</vt:lpstr>
    </vt:vector>
  </TitlesOfParts>
  <Company>Memorial Health System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at Memorial Hospital</dc:title>
  <dc:creator>ahightshoe</dc:creator>
  <cp:lastModifiedBy>ahightshoe</cp:lastModifiedBy>
  <cp:revision>126</cp:revision>
  <dcterms:created xsi:type="dcterms:W3CDTF">2015-12-01T17:33:23Z</dcterms:created>
  <dcterms:modified xsi:type="dcterms:W3CDTF">2016-10-10T15:01:41Z</dcterms:modified>
</cp:coreProperties>
</file>