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1210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08F91-4DE7-44FB-A2A7-E47A2B89AB11}" type="datetimeFigureOut">
              <a:rPr lang="en-US" smtClean="0"/>
              <a:t>9/15/2016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E07F-6FA3-44A5-B113-4D905C352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49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08F91-4DE7-44FB-A2A7-E47A2B89AB11}" type="datetimeFigureOut">
              <a:rPr lang="en-US" smtClean="0"/>
              <a:t>9/15/2016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E07F-6FA3-44A5-B113-4D905C352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223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08F91-4DE7-44FB-A2A7-E47A2B89AB11}" type="datetimeFigureOut">
              <a:rPr lang="en-US" smtClean="0"/>
              <a:t>9/15/2016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E07F-6FA3-44A5-B113-4D905C352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681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08F91-4DE7-44FB-A2A7-E47A2B89AB11}" type="datetimeFigureOut">
              <a:rPr lang="en-US" smtClean="0"/>
              <a:t>9/15/2016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E07F-6FA3-44A5-B113-4D905C352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799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08F91-4DE7-44FB-A2A7-E47A2B89AB11}" type="datetimeFigureOut">
              <a:rPr lang="en-US" smtClean="0"/>
              <a:t>9/15/2016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E07F-6FA3-44A5-B113-4D905C352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448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08F91-4DE7-44FB-A2A7-E47A2B89AB11}" type="datetimeFigureOut">
              <a:rPr lang="en-US" smtClean="0"/>
              <a:t>9/15/2016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E07F-6FA3-44A5-B113-4D905C352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05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08F91-4DE7-44FB-A2A7-E47A2B89AB11}" type="datetimeFigureOut">
              <a:rPr lang="en-US" smtClean="0"/>
              <a:t>9/15/2016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E07F-6FA3-44A5-B113-4D905C352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450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08F91-4DE7-44FB-A2A7-E47A2B89AB11}" type="datetimeFigureOut">
              <a:rPr lang="en-US" smtClean="0"/>
              <a:t>9/15/2016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E07F-6FA3-44A5-B113-4D905C352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542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08F91-4DE7-44FB-A2A7-E47A2B89AB11}" type="datetimeFigureOut">
              <a:rPr lang="en-US" smtClean="0"/>
              <a:t>9/15/2016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E07F-6FA3-44A5-B113-4D905C352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888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08F91-4DE7-44FB-A2A7-E47A2B89AB11}" type="datetimeFigureOut">
              <a:rPr lang="en-US" smtClean="0"/>
              <a:t>9/15/2016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E07F-6FA3-44A5-B113-4D905C352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291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08F91-4DE7-44FB-A2A7-E47A2B89AB11}" type="datetimeFigureOut">
              <a:rPr lang="en-US" smtClean="0"/>
              <a:t>9/15/2016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E07F-6FA3-44A5-B113-4D905C352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365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308F91-4DE7-44FB-A2A7-E47A2B89AB11}" type="datetimeFigureOut">
              <a:rPr lang="en-US" smtClean="0"/>
              <a:t>9/15/2016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F0E07F-6FA3-44A5-B113-4D905C352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785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6200" y="76200"/>
            <a:ext cx="43434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Memorial Hospital of South Bend</a:t>
            </a:r>
            <a:br>
              <a:rPr lang="en-US" dirty="0" smtClean="0"/>
            </a:br>
            <a:r>
              <a:rPr lang="en-US" dirty="0" smtClean="0"/>
              <a:t>(Cancer Care Partner Bldg.)</a:t>
            </a:r>
            <a:br>
              <a:rPr lang="en-US" dirty="0" smtClean="0"/>
            </a:br>
            <a:r>
              <a:rPr lang="en-US" dirty="0" smtClean="0"/>
              <a:t>301 E. Day Rd</a:t>
            </a:r>
            <a:br>
              <a:rPr lang="en-US" dirty="0" smtClean="0"/>
            </a:br>
            <a:r>
              <a:rPr lang="en-US" dirty="0" smtClean="0"/>
              <a:t>Mishawaka, In  46545</a:t>
            </a:r>
            <a:br>
              <a:rPr lang="en-US" dirty="0" smtClean="0"/>
            </a:br>
            <a:r>
              <a:rPr lang="en-US" dirty="0" smtClean="0"/>
              <a:t>(574) 204-7322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4364" y="96982"/>
            <a:ext cx="1330036" cy="6650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27" y="1544292"/>
            <a:ext cx="3657600" cy="221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960091" y="853479"/>
            <a:ext cx="49911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u="sng" dirty="0" smtClean="0"/>
              <a:t>Diet Instructions start the “day before” your appointment</a:t>
            </a:r>
            <a:endParaRPr lang="en-US" sz="2000" b="1" u="sng" dirty="0"/>
          </a:p>
        </p:txBody>
      </p:sp>
      <p:sp>
        <p:nvSpPr>
          <p:cNvPr id="8" name="TextBox 7"/>
          <p:cNvSpPr txBox="1"/>
          <p:nvPr/>
        </p:nvSpPr>
        <p:spPr>
          <a:xfrm>
            <a:off x="4038600" y="1544292"/>
            <a:ext cx="4914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/>
              <a:t>*</a:t>
            </a:r>
            <a:r>
              <a:rPr lang="en-US" b="1" i="1" u="sng" dirty="0" smtClean="0"/>
              <a:t>No sugar </a:t>
            </a:r>
            <a:r>
              <a:rPr lang="en-US" i="1" dirty="0" smtClean="0"/>
              <a:t>in your diet the day </a:t>
            </a:r>
            <a:r>
              <a:rPr lang="en-US" i="1" u="sng" dirty="0" smtClean="0"/>
              <a:t>prior</a:t>
            </a:r>
            <a:r>
              <a:rPr lang="en-US" i="1" dirty="0" smtClean="0"/>
              <a:t> to your appt. (starting approx. 2:00 pm)</a:t>
            </a:r>
            <a:endParaRPr lang="en-US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3857914" y="2130804"/>
            <a:ext cx="5181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Meal Suggestions:</a:t>
            </a:r>
          </a:p>
          <a:p>
            <a:pPr algn="ctr"/>
            <a:r>
              <a:rPr lang="en-US" dirty="0" smtClean="0"/>
              <a:t>Baked or Broiled Meats (Beef, Chicken, Seafood, Pork)</a:t>
            </a:r>
          </a:p>
          <a:p>
            <a:pPr algn="ctr"/>
            <a:r>
              <a:rPr lang="en-US" dirty="0" smtClean="0"/>
              <a:t>Green Vegetables – Eggs </a:t>
            </a:r>
          </a:p>
          <a:p>
            <a:pPr algn="ctr"/>
            <a:r>
              <a:rPr lang="en-US" dirty="0" smtClean="0"/>
              <a:t>Plenty of Water</a:t>
            </a:r>
          </a:p>
          <a:p>
            <a:pPr algn="ctr"/>
            <a:r>
              <a:rPr lang="en-US" b="1" u="sng" dirty="0" smtClean="0"/>
              <a:t>Absolutely NO Carbs</a:t>
            </a:r>
            <a:endParaRPr lang="en-US" b="1" u="sng" dirty="0"/>
          </a:p>
        </p:txBody>
      </p:sp>
      <p:sp>
        <p:nvSpPr>
          <p:cNvPr id="12" name="TextBox 11"/>
          <p:cNvSpPr txBox="1"/>
          <p:nvPr/>
        </p:nvSpPr>
        <p:spPr>
          <a:xfrm>
            <a:off x="3903518" y="3581400"/>
            <a:ext cx="504767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*Do not eat or drink anything (except water) for</a:t>
            </a:r>
          </a:p>
          <a:p>
            <a:r>
              <a:rPr lang="en-US" dirty="0"/>
              <a:t> </a:t>
            </a:r>
            <a:r>
              <a:rPr lang="en-US" dirty="0" smtClean="0"/>
              <a:t> 4 hours before the exam</a:t>
            </a:r>
          </a:p>
          <a:p>
            <a:r>
              <a:rPr lang="en-US" dirty="0" smtClean="0"/>
              <a:t>*Drink as much water as you can the day of exam</a:t>
            </a:r>
          </a:p>
          <a:p>
            <a:r>
              <a:rPr lang="en-US" dirty="0" smtClean="0"/>
              <a:t>*All Medications should be taken 4 </a:t>
            </a:r>
            <a:r>
              <a:rPr lang="en-US" dirty="0" err="1" smtClean="0"/>
              <a:t>hrs</a:t>
            </a:r>
            <a:r>
              <a:rPr lang="en-US" dirty="0" smtClean="0"/>
              <a:t> </a:t>
            </a:r>
            <a:r>
              <a:rPr lang="en-US" dirty="0" smtClean="0"/>
              <a:t>prior to your</a:t>
            </a:r>
          </a:p>
          <a:p>
            <a:r>
              <a:rPr lang="en-US" dirty="0"/>
              <a:t>  arrival time the day of PET Scan</a:t>
            </a:r>
            <a:endParaRPr lang="en-US" dirty="0" smtClean="0"/>
          </a:p>
          <a:p>
            <a:r>
              <a:rPr lang="en-US" dirty="0" smtClean="0"/>
              <a:t>*NO heavy exercise for 48 hours prior to appt.    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76200" y="4191000"/>
            <a:ext cx="36391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Appt. Date _________________</a:t>
            </a:r>
          </a:p>
          <a:p>
            <a:endParaRPr lang="en-US" dirty="0" smtClean="0"/>
          </a:p>
          <a:p>
            <a:r>
              <a:rPr lang="en-US" dirty="0" smtClean="0"/>
              <a:t>Arrival Time:________________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90500" y="5486400"/>
            <a:ext cx="8763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u="sng" dirty="0" smtClean="0"/>
              <a:t>If you are diabetic</a:t>
            </a:r>
            <a:r>
              <a:rPr lang="en-US" dirty="0" smtClean="0"/>
              <a:t>, your blood sugar must be below </a:t>
            </a:r>
            <a:r>
              <a:rPr lang="en-US" dirty="0" smtClean="0"/>
              <a:t>200</a:t>
            </a:r>
            <a:r>
              <a:rPr lang="en-US" dirty="0" smtClean="0"/>
              <a:t> </a:t>
            </a:r>
            <a:r>
              <a:rPr lang="en-US" dirty="0" smtClean="0"/>
              <a:t>in order for us to do the scan.  </a:t>
            </a:r>
          </a:p>
          <a:p>
            <a:pPr algn="ctr"/>
            <a:r>
              <a:rPr lang="en-US" dirty="0" smtClean="0"/>
              <a:t>*DO NOT take insulin within 4 hrs. prior to your test time.  Diabetic patients are encouraged to test their blood sugar before their appt., if it is above </a:t>
            </a:r>
            <a:r>
              <a:rPr lang="en-US" dirty="0" smtClean="0"/>
              <a:t>200</a:t>
            </a:r>
            <a:r>
              <a:rPr lang="en-US" dirty="0" smtClean="0"/>
              <a:t> </a:t>
            </a:r>
            <a:r>
              <a:rPr lang="en-US" dirty="0" smtClean="0"/>
              <a:t>call us at 574-204-7322. </a:t>
            </a:r>
          </a:p>
          <a:p>
            <a:pPr algn="ctr"/>
            <a:r>
              <a:rPr lang="en-US" dirty="0" smtClean="0"/>
              <a:t> (</a:t>
            </a:r>
            <a:r>
              <a:rPr lang="en-US" sz="1400" dirty="0" smtClean="0"/>
              <a:t>Be aware that proper management of your blood sugar is more important than strict adherence to this diet.)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0133976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208</Words>
  <Application>Microsoft Office PowerPoint</Application>
  <PresentationFormat>On-screen Show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Memorial Health System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Pamela Drehmel</dc:creator>
  <cp:lastModifiedBy>Pamela Drehmel</cp:lastModifiedBy>
  <cp:revision>13</cp:revision>
  <cp:lastPrinted>2016-09-14T13:52:28Z</cp:lastPrinted>
  <dcterms:created xsi:type="dcterms:W3CDTF">2016-09-06T11:32:20Z</dcterms:created>
  <dcterms:modified xsi:type="dcterms:W3CDTF">2016-09-15T14:54:13Z</dcterms:modified>
</cp:coreProperties>
</file>