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69" r:id="rId4"/>
    <p:sldId id="270" r:id="rId5"/>
    <p:sldId id="271" r:id="rId6"/>
    <p:sldId id="27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85" d="100"/>
          <a:sy n="185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B1D7-1687-BF46-A877-19001F70A918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9491-38AB-9A4A-9E78-BAC66F9C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0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6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6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1A3F-873F-C245-8487-B6B5CDD7A191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AACB-7A8D-2A41-B703-917D6B9F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61472" cy="5143501"/>
            <a:chOff x="0" y="0"/>
            <a:chExt cx="9161472" cy="5143501"/>
          </a:xfrm>
        </p:grpSpPr>
        <p:pic>
          <p:nvPicPr>
            <p:cNvPr id="2" name="Picture 1" descr="Beacon-Promise_2017_Final_fron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46"/>
            <a:stretch/>
          </p:blipFill>
          <p:spPr>
            <a:xfrm>
              <a:off x="0" y="0"/>
              <a:ext cx="9144000" cy="47694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4716163"/>
              <a:ext cx="9161472" cy="4273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8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731"/>
    </mc:Choice>
    <mc:Fallback xmlns="">
      <p:transition xmlns:p14="http://schemas.microsoft.com/office/powerpoint/2010/main" advTm="227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472" y="-144162"/>
            <a:ext cx="9178944" cy="5287662"/>
            <a:chOff x="-17472" y="-144162"/>
            <a:chExt cx="9178944" cy="5287662"/>
          </a:xfrm>
        </p:grpSpPr>
        <p:sp>
          <p:nvSpPr>
            <p:cNvPr id="3" name="Rectangle 2"/>
            <p:cNvSpPr/>
            <p:nvPr/>
          </p:nvSpPr>
          <p:spPr>
            <a:xfrm>
              <a:off x="-17472" y="-144162"/>
              <a:ext cx="9161472" cy="6521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7472" y="507999"/>
              <a:ext cx="9178944" cy="4635501"/>
              <a:chOff x="-17472" y="507999"/>
              <a:chExt cx="9178944" cy="4635501"/>
            </a:xfrm>
          </p:grpSpPr>
          <p:pic>
            <p:nvPicPr>
              <p:cNvPr id="2" name="Picture 1" descr="Beacon-Promise_2017_Final_front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55" r="32958"/>
              <a:stretch/>
            </p:blipFill>
            <p:spPr>
              <a:xfrm>
                <a:off x="-17472" y="507999"/>
                <a:ext cx="9161471" cy="4150707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0" y="4324865"/>
                <a:ext cx="9161472" cy="818635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93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67979" cy="5143500"/>
            <a:chOff x="0" y="0"/>
            <a:chExt cx="9167979" cy="5143500"/>
          </a:xfrm>
        </p:grpSpPr>
        <p:pic>
          <p:nvPicPr>
            <p:cNvPr id="2" name="Picture 1" descr="Beacon-Promise_2017_Final_fron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8"/>
            <a:stretch/>
          </p:blipFill>
          <p:spPr>
            <a:xfrm>
              <a:off x="0" y="0"/>
              <a:ext cx="9167979" cy="474362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4324865"/>
              <a:ext cx="9161472" cy="81863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1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/>
            <p:cNvSpPr/>
            <p:nvPr/>
          </p:nvSpPr>
          <p:spPr>
            <a:xfrm>
              <a:off x="1" y="4635501"/>
              <a:ext cx="4599459" cy="507999"/>
            </a:xfrm>
            <a:prstGeom prst="rect">
              <a:avLst/>
            </a:prstGeom>
            <a:solidFill>
              <a:srgbClr val="00A1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4599459" cy="507999"/>
            </a:xfrm>
            <a:prstGeom prst="rect">
              <a:avLst/>
            </a:prstGeom>
            <a:solidFill>
              <a:srgbClr val="00A1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pic>
          <p:nvPicPr>
            <p:cNvPr id="2" name="Picture 1" descr="Beacon-Promise_2017_Final_back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42"/>
            <a:stretch/>
          </p:blipFill>
          <p:spPr>
            <a:xfrm>
              <a:off x="0" y="271138"/>
              <a:ext cx="9144000" cy="458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8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con-Promise_2017_Final_b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r="35988"/>
          <a:stretch/>
        </p:blipFill>
        <p:spPr>
          <a:xfrm>
            <a:off x="199082" y="267730"/>
            <a:ext cx="8797612" cy="47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Rectangle 3"/>
            <p:cNvSpPr/>
            <p:nvPr/>
          </p:nvSpPr>
          <p:spPr>
            <a:xfrm>
              <a:off x="4544541" y="4635501"/>
              <a:ext cx="4599459" cy="507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44540" y="0"/>
              <a:ext cx="4599459" cy="507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pic>
          <p:nvPicPr>
            <p:cNvPr id="2" name="Picture 1" descr="Beacon-Promise_2017_Final_back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17"/>
            <a:stretch/>
          </p:blipFill>
          <p:spPr>
            <a:xfrm>
              <a:off x="0" y="253908"/>
              <a:ext cx="9144000" cy="4592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60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13453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Beacon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Turner</dc:creator>
  <cp:lastModifiedBy>Roberta Pope</cp:lastModifiedBy>
  <cp:revision>41</cp:revision>
  <cp:lastPrinted>2016-10-17T15:39:52Z</cp:lastPrinted>
  <dcterms:created xsi:type="dcterms:W3CDTF">2016-05-31T18:28:55Z</dcterms:created>
  <dcterms:modified xsi:type="dcterms:W3CDTF">2017-04-10T20:02:13Z</dcterms:modified>
</cp:coreProperties>
</file>